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34" r:id="rId1"/>
  </p:sldMasterIdLst>
  <p:notesMasterIdLst>
    <p:notesMasterId r:id="rId7"/>
  </p:notesMasterIdLst>
  <p:sldIdLst>
    <p:sldId id="256" r:id="rId2"/>
    <p:sldId id="301" r:id="rId3"/>
    <p:sldId id="302" r:id="rId4"/>
    <p:sldId id="300" r:id="rId5"/>
    <p:sldId id="294" r:id="rId6"/>
  </p:sldIdLst>
  <p:sldSz cx="9144000" cy="5143500" type="screen16x9"/>
  <p:notesSz cx="6858000" cy="9144000"/>
  <p:embeddedFontLst>
    <p:embeddedFont>
      <p:font typeface="Montserrat" panose="020B0604020202020204" charset="0"/>
      <p:regular r:id="rId8"/>
      <p:bold r:id="rId9"/>
      <p:italic r:id="rId10"/>
      <p:boldItalic r:id="rId11"/>
    </p:embeddedFont>
    <p:embeddedFont>
      <p:font typeface="Montserrat Medium" panose="020B0604020202020204" charset="0"/>
      <p:regular r:id="rId12"/>
      <p:bold r:id="rId13"/>
      <p:italic r:id="rId14"/>
      <p:boldItalic r:id="rId15"/>
    </p:embeddedFont>
    <p:embeddedFont>
      <p:font typeface="Verdana" panose="020B0604030504040204"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30">
          <p15:clr>
            <a:srgbClr val="9AA0A6"/>
          </p15:clr>
        </p15:guide>
        <p15:guide id="2" pos="2880">
          <p15:clr>
            <a:srgbClr val="9AA0A6"/>
          </p15:clr>
        </p15:guide>
        <p15:guide id="3" orient="horz" pos="16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lise Darson" initials="" lastIdx="1" clrIdx="0"/>
  <p:cmAuthor id="1" name="Guido Dijkhuizen"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B891"/>
    <a:srgbClr val="70E8B5"/>
    <a:srgbClr val="71E6B5"/>
    <a:srgbClr val="C0D1CE"/>
    <a:srgbClr val="4281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32C658-CC27-4ADF-9699-F2C48D4A2402}">
  <a:tblStyle styleId="{4032C658-CC27-4ADF-9699-F2C48D4A240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627EC7E-7359-45E0-9CCB-1F34E55EF9C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775"/>
  </p:normalViewPr>
  <p:slideViewPr>
    <p:cSldViewPr snapToGrid="0">
      <p:cViewPr>
        <p:scale>
          <a:sx n="125" d="100"/>
          <a:sy n="125" d="100"/>
        </p:scale>
        <p:origin x="90" y="-762"/>
      </p:cViewPr>
      <p:guideLst>
        <p:guide pos="330"/>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theme" Target="theme/theme1.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2"/>
        <p:cNvGrpSpPr/>
        <p:nvPr/>
      </p:nvGrpSpPr>
      <p:grpSpPr>
        <a:xfrm>
          <a:off x="0" y="0"/>
          <a:ext cx="0" cy="0"/>
          <a:chOff x="0" y="0"/>
          <a:chExt cx="0" cy="0"/>
        </a:xfrm>
      </p:grpSpPr>
      <p:sp>
        <p:nvSpPr>
          <p:cNvPr id="2473" name="Google Shape;2473;g5d86a5f93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4" name="Google Shape;2474;g5d86a5f93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gi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gi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Header Slide with looping hallmark">
  <p:cSld name="TITLE_AND_BODY_1">
    <p:bg>
      <p:bgPr>
        <a:solidFill>
          <a:srgbClr val="F8485E"/>
        </a:solidFill>
        <a:effectLst/>
      </p:bgPr>
    </p:bg>
    <p:spTree>
      <p:nvGrpSpPr>
        <p:cNvPr id="1" name="Shape 7"/>
        <p:cNvGrpSpPr/>
        <p:nvPr/>
      </p:nvGrpSpPr>
      <p:grpSpPr>
        <a:xfrm>
          <a:off x="0" y="0"/>
          <a:ext cx="0" cy="0"/>
          <a:chOff x="0" y="0"/>
          <a:chExt cx="0" cy="0"/>
        </a:xfrm>
      </p:grpSpPr>
      <p:pic>
        <p:nvPicPr>
          <p:cNvPr id="8" name="Google Shape;8;p2"/>
          <p:cNvPicPr preferRelativeResize="0"/>
          <p:nvPr/>
        </p:nvPicPr>
        <p:blipFill>
          <a:blip r:embed="rId2">
            <a:alphaModFix/>
          </a:blip>
          <a:stretch>
            <a:fillRect/>
          </a:stretch>
        </p:blipFill>
        <p:spPr>
          <a:xfrm>
            <a:off x="0" y="4638500"/>
            <a:ext cx="8371700" cy="505000"/>
          </a:xfrm>
          <a:prstGeom prst="rect">
            <a:avLst/>
          </a:prstGeom>
          <a:noFill/>
          <a:ln>
            <a:noFill/>
          </a:ln>
        </p:spPr>
      </p:pic>
      <p:pic>
        <p:nvPicPr>
          <p:cNvPr id="9" name="Google Shape;9;p2"/>
          <p:cNvPicPr preferRelativeResize="0"/>
          <p:nvPr/>
        </p:nvPicPr>
        <p:blipFill rotWithShape="1">
          <a:blip r:embed="rId3">
            <a:alphaModFix/>
          </a:blip>
          <a:srcRect l="28213" t="26017" r="28400" b="30793"/>
          <a:stretch/>
        </p:blipFill>
        <p:spPr>
          <a:xfrm>
            <a:off x="6354825" y="1435450"/>
            <a:ext cx="2263000" cy="2252800"/>
          </a:xfrm>
          <a:prstGeom prst="rect">
            <a:avLst/>
          </a:prstGeom>
          <a:noFill/>
          <a:ln>
            <a:noFill/>
          </a:ln>
        </p:spPr>
      </p:pic>
      <p:pic>
        <p:nvPicPr>
          <p:cNvPr id="10" name="Google Shape;10;p2"/>
          <p:cNvPicPr preferRelativeResize="0"/>
          <p:nvPr/>
        </p:nvPicPr>
        <p:blipFill>
          <a:blip r:embed="rId4">
            <a:alphaModFix/>
          </a:blip>
          <a:stretch>
            <a:fillRect/>
          </a:stretch>
        </p:blipFill>
        <p:spPr>
          <a:xfrm>
            <a:off x="536477" y="299138"/>
            <a:ext cx="1923225" cy="570425"/>
          </a:xfrm>
          <a:prstGeom prst="rect">
            <a:avLst/>
          </a:prstGeom>
          <a:noFill/>
          <a:ln>
            <a:noFill/>
          </a:ln>
        </p:spPr>
      </p:pic>
      <p:sp>
        <p:nvSpPr>
          <p:cNvPr id="11" name="Google Shape;11;p2"/>
          <p:cNvSpPr txBox="1">
            <a:spLocks noGrp="1"/>
          </p:cNvSpPr>
          <p:nvPr>
            <p:ph type="subTitle" idx="1"/>
          </p:nvPr>
        </p:nvSpPr>
        <p:spPr>
          <a:xfrm>
            <a:off x="546775" y="3196268"/>
            <a:ext cx="5234700" cy="11088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a:endParaRPr/>
          </a:p>
        </p:txBody>
      </p:sp>
      <p:sp>
        <p:nvSpPr>
          <p:cNvPr id="12" name="Google Shape;12;p2"/>
          <p:cNvSpPr txBox="1">
            <a:spLocks noGrp="1"/>
          </p:cNvSpPr>
          <p:nvPr>
            <p:ph type="body" idx="2"/>
          </p:nvPr>
        </p:nvSpPr>
        <p:spPr>
          <a:xfrm>
            <a:off x="536475" y="4136275"/>
            <a:ext cx="4839600" cy="3708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1pPr>
            <a:lvl2pPr marL="914400" lvl="1"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2pPr>
            <a:lvl3pPr marL="1371600" lvl="2"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3pPr>
            <a:lvl4pPr marL="1828800" lvl="3"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4pPr>
            <a:lvl5pPr marL="2286000" lvl="4"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5pPr>
            <a:lvl6pPr marL="2743200" lvl="5"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6pPr>
            <a:lvl7pPr marL="3200400" lvl="6"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7pPr>
            <a:lvl8pPr marL="3657600" lvl="7"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8pPr>
            <a:lvl9pPr marL="4114800" lvl="8"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9pPr>
          </a:lstStyle>
          <a:p>
            <a:endParaRPr/>
          </a:p>
        </p:txBody>
      </p:sp>
      <p:sp>
        <p:nvSpPr>
          <p:cNvPr id="13" name="Google Shape;13;p2"/>
          <p:cNvSpPr txBox="1"/>
          <p:nvPr/>
        </p:nvSpPr>
        <p:spPr>
          <a:xfrm>
            <a:off x="536475" y="4780900"/>
            <a:ext cx="4839600" cy="220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b="1">
                <a:solidFill>
                  <a:schemeClr val="dk2"/>
                </a:solidFill>
                <a:latin typeface="Montserrat"/>
                <a:ea typeface="Montserrat"/>
                <a:cs typeface="Montserrat"/>
                <a:sym typeface="Montserrat"/>
              </a:rPr>
              <a:t>Innovative technology consulting for business.</a:t>
            </a:r>
            <a:endParaRPr b="1">
              <a:solidFill>
                <a:schemeClr val="dk2"/>
              </a:solidFill>
              <a:latin typeface="Montserrat"/>
              <a:ea typeface="Montserrat"/>
              <a:cs typeface="Montserrat"/>
              <a:sym typeface="Montserrat"/>
            </a:endParaRPr>
          </a:p>
        </p:txBody>
      </p:sp>
      <p:pic>
        <p:nvPicPr>
          <p:cNvPr id="14" name="Google Shape;14;p2"/>
          <p:cNvPicPr preferRelativeResize="0"/>
          <p:nvPr/>
        </p:nvPicPr>
        <p:blipFill>
          <a:blip r:embed="rId5">
            <a:alphaModFix/>
          </a:blip>
          <a:stretch>
            <a:fillRect/>
          </a:stretch>
        </p:blipFill>
        <p:spPr>
          <a:xfrm>
            <a:off x="8112825" y="4638500"/>
            <a:ext cx="505000" cy="505000"/>
          </a:xfrm>
          <a:prstGeom prst="rect">
            <a:avLst/>
          </a:prstGeom>
          <a:noFill/>
          <a:ln>
            <a:noFill/>
          </a:ln>
        </p:spPr>
      </p:pic>
      <p:sp>
        <p:nvSpPr>
          <p:cNvPr id="15" name="Google Shape;15;p2"/>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solidFill>
                  <a:schemeClr val="lt1"/>
                </a:solidFill>
                <a:latin typeface="Montserrat"/>
                <a:ea typeface="Montserrat"/>
                <a:cs typeface="Montserrat"/>
                <a:sym typeface="Montserrat"/>
              </a:defRPr>
            </a:lvl1pPr>
            <a:lvl2pPr lvl="1">
              <a:buNone/>
              <a:defRPr>
                <a:solidFill>
                  <a:schemeClr val="lt1"/>
                </a:solidFill>
                <a:latin typeface="Montserrat"/>
                <a:ea typeface="Montserrat"/>
                <a:cs typeface="Montserrat"/>
                <a:sym typeface="Montserrat"/>
              </a:defRPr>
            </a:lvl2pPr>
            <a:lvl3pPr lvl="2">
              <a:buNone/>
              <a:defRPr>
                <a:solidFill>
                  <a:schemeClr val="lt1"/>
                </a:solidFill>
                <a:latin typeface="Montserrat"/>
                <a:ea typeface="Montserrat"/>
                <a:cs typeface="Montserrat"/>
                <a:sym typeface="Montserrat"/>
              </a:defRPr>
            </a:lvl3pPr>
            <a:lvl4pPr lvl="3">
              <a:buNone/>
              <a:defRPr>
                <a:solidFill>
                  <a:schemeClr val="lt1"/>
                </a:solidFill>
                <a:latin typeface="Montserrat"/>
                <a:ea typeface="Montserrat"/>
                <a:cs typeface="Montserrat"/>
                <a:sym typeface="Montserrat"/>
              </a:defRPr>
            </a:lvl4pPr>
            <a:lvl5pPr lvl="4">
              <a:buNone/>
              <a:defRPr>
                <a:solidFill>
                  <a:schemeClr val="lt1"/>
                </a:solidFill>
                <a:latin typeface="Montserrat"/>
                <a:ea typeface="Montserrat"/>
                <a:cs typeface="Montserrat"/>
                <a:sym typeface="Montserrat"/>
              </a:defRPr>
            </a:lvl5pPr>
            <a:lvl6pPr lvl="5">
              <a:buNone/>
              <a:defRPr>
                <a:solidFill>
                  <a:schemeClr val="lt1"/>
                </a:solidFill>
                <a:latin typeface="Montserrat"/>
                <a:ea typeface="Montserrat"/>
                <a:cs typeface="Montserrat"/>
                <a:sym typeface="Montserrat"/>
              </a:defRPr>
            </a:lvl6pPr>
            <a:lvl7pPr lvl="6">
              <a:buNone/>
              <a:defRPr>
                <a:solidFill>
                  <a:schemeClr val="lt1"/>
                </a:solidFill>
                <a:latin typeface="Montserrat"/>
                <a:ea typeface="Montserrat"/>
                <a:cs typeface="Montserrat"/>
                <a:sym typeface="Montserrat"/>
              </a:defRPr>
            </a:lvl7pPr>
            <a:lvl8pPr lvl="7">
              <a:buNone/>
              <a:defRPr>
                <a:solidFill>
                  <a:schemeClr val="lt1"/>
                </a:solidFill>
                <a:latin typeface="Montserrat"/>
                <a:ea typeface="Montserrat"/>
                <a:cs typeface="Montserrat"/>
                <a:sym typeface="Montserrat"/>
              </a:defRPr>
            </a:lvl8pPr>
            <a:lvl9pPr lvl="8">
              <a:buNone/>
              <a:defRPr>
                <a:solidFill>
                  <a:schemeClr val="lt1"/>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sp>
        <p:nvSpPr>
          <p:cNvPr id="16" name="Google Shape;16;p2"/>
          <p:cNvSpPr txBox="1">
            <a:spLocks noGrp="1"/>
          </p:cNvSpPr>
          <p:nvPr>
            <p:ph type="title"/>
          </p:nvPr>
        </p:nvSpPr>
        <p:spPr>
          <a:xfrm>
            <a:off x="546775" y="2197450"/>
            <a:ext cx="5234700" cy="7866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3000" b="1">
                <a:solidFill>
                  <a:schemeClr val="lt1"/>
                </a:solidFill>
                <a:latin typeface="Montserrat"/>
                <a:ea typeface="Montserrat"/>
                <a:cs typeface="Montserrat"/>
                <a:sym typeface="Montserrat"/>
              </a:defRPr>
            </a:lvl1pPr>
            <a:lvl2pPr lvl="1" rtl="0">
              <a:spcBef>
                <a:spcPts val="0"/>
              </a:spcBef>
              <a:spcAft>
                <a:spcPts val="0"/>
              </a:spcAft>
              <a:buNone/>
              <a:defRPr sz="2400" b="1">
                <a:solidFill>
                  <a:schemeClr val="lt1"/>
                </a:solidFill>
                <a:latin typeface="Montserrat"/>
                <a:ea typeface="Montserrat"/>
                <a:cs typeface="Montserrat"/>
                <a:sym typeface="Montserrat"/>
              </a:defRPr>
            </a:lvl2pPr>
            <a:lvl3pPr lvl="2" rtl="0">
              <a:spcBef>
                <a:spcPts val="0"/>
              </a:spcBef>
              <a:spcAft>
                <a:spcPts val="0"/>
              </a:spcAft>
              <a:buNone/>
              <a:defRPr sz="2400" b="1">
                <a:solidFill>
                  <a:schemeClr val="lt1"/>
                </a:solidFill>
                <a:latin typeface="Montserrat"/>
                <a:ea typeface="Montserrat"/>
                <a:cs typeface="Montserrat"/>
                <a:sym typeface="Montserrat"/>
              </a:defRPr>
            </a:lvl3pPr>
            <a:lvl4pPr lvl="3" rtl="0">
              <a:spcBef>
                <a:spcPts val="0"/>
              </a:spcBef>
              <a:spcAft>
                <a:spcPts val="0"/>
              </a:spcAft>
              <a:buNone/>
              <a:defRPr sz="2400" b="1">
                <a:solidFill>
                  <a:schemeClr val="lt1"/>
                </a:solidFill>
                <a:latin typeface="Montserrat"/>
                <a:ea typeface="Montserrat"/>
                <a:cs typeface="Montserrat"/>
                <a:sym typeface="Montserrat"/>
              </a:defRPr>
            </a:lvl4pPr>
            <a:lvl5pPr lvl="4" rtl="0">
              <a:spcBef>
                <a:spcPts val="0"/>
              </a:spcBef>
              <a:spcAft>
                <a:spcPts val="0"/>
              </a:spcAft>
              <a:buNone/>
              <a:defRPr sz="2400" b="1">
                <a:solidFill>
                  <a:schemeClr val="lt1"/>
                </a:solidFill>
                <a:latin typeface="Montserrat"/>
                <a:ea typeface="Montserrat"/>
                <a:cs typeface="Montserrat"/>
                <a:sym typeface="Montserrat"/>
              </a:defRPr>
            </a:lvl5pPr>
            <a:lvl6pPr lvl="5" rtl="0">
              <a:spcBef>
                <a:spcPts val="0"/>
              </a:spcBef>
              <a:spcAft>
                <a:spcPts val="0"/>
              </a:spcAft>
              <a:buNone/>
              <a:defRPr sz="2400" b="1">
                <a:solidFill>
                  <a:schemeClr val="lt1"/>
                </a:solidFill>
                <a:latin typeface="Montserrat"/>
                <a:ea typeface="Montserrat"/>
                <a:cs typeface="Montserrat"/>
                <a:sym typeface="Montserrat"/>
              </a:defRPr>
            </a:lvl6pPr>
            <a:lvl7pPr lvl="6" rtl="0">
              <a:spcBef>
                <a:spcPts val="0"/>
              </a:spcBef>
              <a:spcAft>
                <a:spcPts val="0"/>
              </a:spcAft>
              <a:buNone/>
              <a:defRPr sz="2400" b="1">
                <a:solidFill>
                  <a:schemeClr val="lt1"/>
                </a:solidFill>
                <a:latin typeface="Montserrat"/>
                <a:ea typeface="Montserrat"/>
                <a:cs typeface="Montserrat"/>
                <a:sym typeface="Montserrat"/>
              </a:defRPr>
            </a:lvl7pPr>
            <a:lvl8pPr lvl="7" rtl="0">
              <a:spcBef>
                <a:spcPts val="0"/>
              </a:spcBef>
              <a:spcAft>
                <a:spcPts val="0"/>
              </a:spcAft>
              <a:buNone/>
              <a:defRPr sz="2400" b="1">
                <a:solidFill>
                  <a:schemeClr val="lt1"/>
                </a:solidFill>
                <a:latin typeface="Montserrat"/>
                <a:ea typeface="Montserrat"/>
                <a:cs typeface="Montserrat"/>
                <a:sym typeface="Montserrat"/>
              </a:defRPr>
            </a:lvl8pPr>
            <a:lvl9pPr lvl="8" rtl="0">
              <a:spcBef>
                <a:spcPts val="0"/>
              </a:spcBef>
              <a:spcAft>
                <a:spcPts val="0"/>
              </a:spcAft>
              <a:buNone/>
              <a:defRPr sz="2400" b="1">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isable slide - White and red.">
  <p:cSld name="CUSTOM_3_2_1">
    <p:bg>
      <p:bgPr>
        <a:solidFill>
          <a:schemeClr val="accent5"/>
        </a:solidFill>
        <a:effectLst/>
      </p:bgPr>
    </p:bg>
    <p:spTree>
      <p:nvGrpSpPr>
        <p:cNvPr id="1" name="Shape 79"/>
        <p:cNvGrpSpPr/>
        <p:nvPr/>
      </p:nvGrpSpPr>
      <p:grpSpPr>
        <a:xfrm>
          <a:off x="0" y="0"/>
          <a:ext cx="0" cy="0"/>
          <a:chOff x="0" y="0"/>
          <a:chExt cx="0" cy="0"/>
        </a:xfrm>
      </p:grpSpPr>
      <p:sp>
        <p:nvSpPr>
          <p:cNvPr id="80" name="Google Shape;80;p11"/>
          <p:cNvSpPr/>
          <p:nvPr/>
        </p:nvSpPr>
        <p:spPr>
          <a:xfrm>
            <a:off x="0" y="0"/>
            <a:ext cx="4584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GB"/>
              <a:t>‹#›</a:t>
            </a:fld>
            <a:endParaRPr/>
          </a:p>
        </p:txBody>
      </p:sp>
      <p:pic>
        <p:nvPicPr>
          <p:cNvPr id="82" name="Google Shape;82;p11"/>
          <p:cNvPicPr preferRelativeResize="0"/>
          <p:nvPr/>
        </p:nvPicPr>
        <p:blipFill rotWithShape="1">
          <a:blip r:embed="rId2">
            <a:alphaModFix/>
          </a:blip>
          <a:srcRect/>
          <a:stretch/>
        </p:blipFill>
        <p:spPr>
          <a:xfrm>
            <a:off x="147559" y="4776975"/>
            <a:ext cx="229582" cy="229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isable slide - White and red. 1">
  <p:cSld name="CUSTOM_3_2_1_1">
    <p:bg>
      <p:bgPr>
        <a:solidFill>
          <a:schemeClr val="lt1"/>
        </a:solidFill>
        <a:effectLst/>
      </p:bgPr>
    </p:bg>
    <p:spTree>
      <p:nvGrpSpPr>
        <p:cNvPr id="1" name="Shape 83"/>
        <p:cNvGrpSpPr/>
        <p:nvPr/>
      </p:nvGrpSpPr>
      <p:grpSpPr>
        <a:xfrm>
          <a:off x="0" y="0"/>
          <a:ext cx="0" cy="0"/>
          <a:chOff x="0" y="0"/>
          <a:chExt cx="0" cy="0"/>
        </a:xfrm>
      </p:grpSpPr>
      <p:sp>
        <p:nvSpPr>
          <p:cNvPr id="84" name="Google Shape;84;p12"/>
          <p:cNvSpPr/>
          <p:nvPr/>
        </p:nvSpPr>
        <p:spPr>
          <a:xfrm>
            <a:off x="4559400" y="1174350"/>
            <a:ext cx="4584600" cy="396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2"/>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a:p>
        </p:txBody>
      </p:sp>
      <p:pic>
        <p:nvPicPr>
          <p:cNvPr id="86" name="Google Shape;86;p12"/>
          <p:cNvPicPr preferRelativeResize="0"/>
          <p:nvPr/>
        </p:nvPicPr>
        <p:blipFill rotWithShape="1">
          <a:blip r:embed="rId2">
            <a:alphaModFix/>
          </a:blip>
          <a:srcRect/>
          <a:stretch/>
        </p:blipFill>
        <p:spPr>
          <a:xfrm>
            <a:off x="147559" y="4776975"/>
            <a:ext cx="229582" cy="229800"/>
          </a:xfrm>
          <a:prstGeom prst="rect">
            <a:avLst/>
          </a:prstGeom>
          <a:noFill/>
          <a:ln>
            <a:noFill/>
          </a:ln>
        </p:spPr>
      </p:pic>
      <p:pic>
        <p:nvPicPr>
          <p:cNvPr id="87" name="Google Shape;87;p12"/>
          <p:cNvPicPr preferRelativeResize="0"/>
          <p:nvPr/>
        </p:nvPicPr>
        <p:blipFill rotWithShape="1">
          <a:blip r:embed="rId3">
            <a:alphaModFix/>
          </a:blip>
          <a:srcRect t="79" b="89"/>
          <a:stretch/>
        </p:blipFill>
        <p:spPr>
          <a:xfrm>
            <a:off x="7089813" y="451088"/>
            <a:ext cx="1466953" cy="1464535"/>
          </a:xfrm>
          <a:prstGeom prst="rect">
            <a:avLst/>
          </a:prstGeom>
          <a:noFill/>
          <a:ln>
            <a:noFill/>
          </a:ln>
        </p:spPr>
      </p:pic>
      <p:pic>
        <p:nvPicPr>
          <p:cNvPr id="88" name="Google Shape;88;p12"/>
          <p:cNvPicPr preferRelativeResize="0"/>
          <p:nvPr/>
        </p:nvPicPr>
        <p:blipFill rotWithShape="1">
          <a:blip r:embed="rId4">
            <a:alphaModFix/>
          </a:blip>
          <a:srcRect l="14788" r="10372" b="25166"/>
          <a:stretch/>
        </p:blipFill>
        <p:spPr>
          <a:xfrm>
            <a:off x="7175440" y="535506"/>
            <a:ext cx="1295700" cy="1295700"/>
          </a:xfrm>
          <a:prstGeom prst="ellipse">
            <a:avLst/>
          </a:prstGeom>
          <a:noFill/>
          <a:ln>
            <a:noFill/>
          </a:ln>
        </p:spPr>
      </p:pic>
      <p:sp>
        <p:nvSpPr>
          <p:cNvPr id="89" name="Google Shape;89;p12"/>
          <p:cNvSpPr/>
          <p:nvPr/>
        </p:nvSpPr>
        <p:spPr>
          <a:xfrm>
            <a:off x="4191600" y="1817525"/>
            <a:ext cx="760800" cy="760800"/>
          </a:xfrm>
          <a:prstGeom prst="ellipse">
            <a:avLst/>
          </a:prstGeom>
          <a:solidFill>
            <a:srgbClr val="5AB89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2"/>
          <p:cNvSpPr/>
          <p:nvPr/>
        </p:nvSpPr>
        <p:spPr>
          <a:xfrm>
            <a:off x="0" y="1174350"/>
            <a:ext cx="4567500" cy="3969300"/>
          </a:xfrm>
          <a:prstGeom prst="rect">
            <a:avLst/>
          </a:prstGeom>
          <a:solidFill>
            <a:srgbClr val="5A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isable slide - White and red. 1 1 1 1">
  <p:cSld name="CUSTOM_3_2_1_1_1_1_1">
    <p:bg>
      <p:bgPr>
        <a:solidFill>
          <a:schemeClr val="lt1"/>
        </a:solidFill>
        <a:effectLst/>
      </p:bgPr>
    </p:bg>
    <p:spTree>
      <p:nvGrpSpPr>
        <p:cNvPr id="1" name="Shape 119"/>
        <p:cNvGrpSpPr/>
        <p:nvPr/>
      </p:nvGrpSpPr>
      <p:grpSpPr>
        <a:xfrm>
          <a:off x="0" y="0"/>
          <a:ext cx="0" cy="0"/>
          <a:chOff x="0" y="0"/>
          <a:chExt cx="0" cy="0"/>
        </a:xfrm>
      </p:grpSpPr>
      <p:sp>
        <p:nvSpPr>
          <p:cNvPr id="120" name="Google Shape;120;p16"/>
          <p:cNvSpPr txBox="1">
            <a:spLocks noGrp="1"/>
          </p:cNvSpPr>
          <p:nvPr>
            <p:ph type="sldNum" idx="12"/>
          </p:nvPr>
        </p:nvSpPr>
        <p:spPr>
          <a:xfrm>
            <a:off x="8551609" y="4864461"/>
            <a:ext cx="580800" cy="1437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a:p>
        </p:txBody>
      </p:sp>
      <p:sp>
        <p:nvSpPr>
          <p:cNvPr id="121" name="Google Shape;121;p16"/>
          <p:cNvSpPr txBox="1">
            <a:spLocks noGrp="1"/>
          </p:cNvSpPr>
          <p:nvPr>
            <p:ph type="title"/>
          </p:nvPr>
        </p:nvSpPr>
        <p:spPr>
          <a:xfrm>
            <a:off x="524850" y="451100"/>
            <a:ext cx="4693800" cy="5886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1600" b="1">
                <a:solidFill>
                  <a:schemeClr val="accent1"/>
                </a:solidFill>
                <a:latin typeface="Montserrat"/>
                <a:ea typeface="Montserrat"/>
                <a:cs typeface="Montserrat"/>
                <a:sym typeface="Montserrat"/>
              </a:defRPr>
            </a:lvl1pPr>
            <a:lvl2pPr lvl="1" rtl="0">
              <a:spcBef>
                <a:spcPts val="0"/>
              </a:spcBef>
              <a:spcAft>
                <a:spcPts val="0"/>
              </a:spcAft>
              <a:buNone/>
              <a:defRPr sz="1600" b="1">
                <a:solidFill>
                  <a:schemeClr val="accent1"/>
                </a:solidFill>
                <a:latin typeface="Montserrat"/>
                <a:ea typeface="Montserrat"/>
                <a:cs typeface="Montserrat"/>
                <a:sym typeface="Montserrat"/>
              </a:defRPr>
            </a:lvl2pPr>
            <a:lvl3pPr lvl="2" rtl="0">
              <a:spcBef>
                <a:spcPts val="0"/>
              </a:spcBef>
              <a:spcAft>
                <a:spcPts val="0"/>
              </a:spcAft>
              <a:buNone/>
              <a:defRPr sz="1600" b="1">
                <a:solidFill>
                  <a:schemeClr val="accent1"/>
                </a:solidFill>
                <a:latin typeface="Montserrat"/>
                <a:ea typeface="Montserrat"/>
                <a:cs typeface="Montserrat"/>
                <a:sym typeface="Montserrat"/>
              </a:defRPr>
            </a:lvl3pPr>
            <a:lvl4pPr lvl="3" rtl="0">
              <a:spcBef>
                <a:spcPts val="0"/>
              </a:spcBef>
              <a:spcAft>
                <a:spcPts val="0"/>
              </a:spcAft>
              <a:buNone/>
              <a:defRPr sz="1600" b="1">
                <a:solidFill>
                  <a:schemeClr val="accent1"/>
                </a:solidFill>
                <a:latin typeface="Montserrat"/>
                <a:ea typeface="Montserrat"/>
                <a:cs typeface="Montserrat"/>
                <a:sym typeface="Montserrat"/>
              </a:defRPr>
            </a:lvl4pPr>
            <a:lvl5pPr lvl="4" rtl="0">
              <a:spcBef>
                <a:spcPts val="0"/>
              </a:spcBef>
              <a:spcAft>
                <a:spcPts val="0"/>
              </a:spcAft>
              <a:buNone/>
              <a:defRPr sz="1600" b="1">
                <a:solidFill>
                  <a:schemeClr val="accent1"/>
                </a:solidFill>
                <a:latin typeface="Montserrat"/>
                <a:ea typeface="Montserrat"/>
                <a:cs typeface="Montserrat"/>
                <a:sym typeface="Montserrat"/>
              </a:defRPr>
            </a:lvl5pPr>
            <a:lvl6pPr lvl="5" rtl="0">
              <a:spcBef>
                <a:spcPts val="0"/>
              </a:spcBef>
              <a:spcAft>
                <a:spcPts val="0"/>
              </a:spcAft>
              <a:buNone/>
              <a:defRPr sz="1600" b="1">
                <a:solidFill>
                  <a:schemeClr val="accent1"/>
                </a:solidFill>
                <a:latin typeface="Montserrat"/>
                <a:ea typeface="Montserrat"/>
                <a:cs typeface="Montserrat"/>
                <a:sym typeface="Montserrat"/>
              </a:defRPr>
            </a:lvl6pPr>
            <a:lvl7pPr lvl="6" rtl="0">
              <a:spcBef>
                <a:spcPts val="0"/>
              </a:spcBef>
              <a:spcAft>
                <a:spcPts val="0"/>
              </a:spcAft>
              <a:buNone/>
              <a:defRPr sz="1600" b="1">
                <a:solidFill>
                  <a:schemeClr val="accent1"/>
                </a:solidFill>
                <a:latin typeface="Montserrat"/>
                <a:ea typeface="Montserrat"/>
                <a:cs typeface="Montserrat"/>
                <a:sym typeface="Montserrat"/>
              </a:defRPr>
            </a:lvl7pPr>
            <a:lvl8pPr lvl="7" rtl="0">
              <a:spcBef>
                <a:spcPts val="0"/>
              </a:spcBef>
              <a:spcAft>
                <a:spcPts val="0"/>
              </a:spcAft>
              <a:buNone/>
              <a:defRPr sz="1600" b="1">
                <a:solidFill>
                  <a:schemeClr val="accent1"/>
                </a:solidFill>
                <a:latin typeface="Montserrat"/>
                <a:ea typeface="Montserrat"/>
                <a:cs typeface="Montserrat"/>
                <a:sym typeface="Montserrat"/>
              </a:defRPr>
            </a:lvl8pPr>
            <a:lvl9pPr lvl="8" rtl="0">
              <a:spcBef>
                <a:spcPts val="0"/>
              </a:spcBef>
              <a:spcAft>
                <a:spcPts val="0"/>
              </a:spcAft>
              <a:buNone/>
              <a:defRPr sz="1600" b="1">
                <a:solidFill>
                  <a:schemeClr val="accent1"/>
                </a:solidFill>
                <a:latin typeface="Montserrat"/>
                <a:ea typeface="Montserrat"/>
                <a:cs typeface="Montserrat"/>
                <a:sym typeface="Montserrat"/>
              </a:defRPr>
            </a:lvl9pPr>
          </a:lstStyle>
          <a:p>
            <a:endParaRPr/>
          </a:p>
        </p:txBody>
      </p:sp>
      <p:pic>
        <p:nvPicPr>
          <p:cNvPr id="122" name="Google Shape;122;p16"/>
          <p:cNvPicPr preferRelativeResize="0"/>
          <p:nvPr/>
        </p:nvPicPr>
        <p:blipFill rotWithShape="1">
          <a:blip r:embed="rId2">
            <a:alphaModFix/>
          </a:blip>
          <a:srcRect/>
          <a:stretch/>
        </p:blipFill>
        <p:spPr>
          <a:xfrm>
            <a:off x="147559" y="4776975"/>
            <a:ext cx="229582" cy="229800"/>
          </a:xfrm>
          <a:prstGeom prst="rect">
            <a:avLst/>
          </a:prstGeom>
          <a:noFill/>
          <a:ln>
            <a:noFill/>
          </a:ln>
        </p:spPr>
      </p:pic>
      <p:sp>
        <p:nvSpPr>
          <p:cNvPr id="123" name="Google Shape;123;p16"/>
          <p:cNvSpPr txBox="1"/>
          <p:nvPr/>
        </p:nvSpPr>
        <p:spPr>
          <a:xfrm>
            <a:off x="6896475" y="451100"/>
            <a:ext cx="1528500" cy="258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GB" sz="1000" b="1">
                <a:solidFill>
                  <a:schemeClr val="accent1"/>
                </a:solidFill>
                <a:latin typeface="Montserrat"/>
                <a:ea typeface="Montserrat"/>
                <a:cs typeface="Montserrat"/>
                <a:sym typeface="Montserrat"/>
              </a:rPr>
              <a:t>Event description.</a:t>
            </a:r>
            <a:endParaRPr sz="1000" b="1">
              <a:solidFill>
                <a:schemeClr val="accent1"/>
              </a:solidFill>
              <a:latin typeface="Montserrat"/>
              <a:ea typeface="Montserrat"/>
              <a:cs typeface="Montserrat"/>
              <a:sym typeface="Montserra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 up left - 24 pts.">
  <p:cSld name="CUSTOM_5">
    <p:spTree>
      <p:nvGrpSpPr>
        <p:cNvPr id="1" name="Shape 124"/>
        <p:cNvGrpSpPr/>
        <p:nvPr/>
      </p:nvGrpSpPr>
      <p:grpSpPr>
        <a:xfrm>
          <a:off x="0" y="0"/>
          <a:ext cx="0" cy="0"/>
          <a:chOff x="0" y="0"/>
          <a:chExt cx="0" cy="0"/>
        </a:xfrm>
      </p:grpSpPr>
      <p:sp>
        <p:nvSpPr>
          <p:cNvPr id="125" name="Google Shape;125;p17"/>
          <p:cNvSpPr txBox="1">
            <a:spLocks noGrp="1"/>
          </p:cNvSpPr>
          <p:nvPr>
            <p:ph type="sldNum" idx="12"/>
          </p:nvPr>
        </p:nvSpPr>
        <p:spPr>
          <a:xfrm>
            <a:off x="8556775" y="4861575"/>
            <a:ext cx="587100" cy="1452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pic>
        <p:nvPicPr>
          <p:cNvPr id="126" name="Google Shape;126;p17"/>
          <p:cNvPicPr preferRelativeResize="0"/>
          <p:nvPr/>
        </p:nvPicPr>
        <p:blipFill rotWithShape="1">
          <a:blip r:embed="rId2">
            <a:alphaModFix/>
          </a:blip>
          <a:srcRect/>
          <a:stretch/>
        </p:blipFill>
        <p:spPr>
          <a:xfrm>
            <a:off x="147559" y="4776975"/>
            <a:ext cx="229582" cy="229800"/>
          </a:xfrm>
          <a:prstGeom prst="rect">
            <a:avLst/>
          </a:prstGeom>
          <a:noFill/>
          <a:ln>
            <a:noFill/>
          </a:ln>
        </p:spPr>
      </p:pic>
      <p:sp>
        <p:nvSpPr>
          <p:cNvPr id="127" name="Google Shape;127;p17"/>
          <p:cNvSpPr txBox="1">
            <a:spLocks noGrp="1"/>
          </p:cNvSpPr>
          <p:nvPr>
            <p:ph type="title"/>
          </p:nvPr>
        </p:nvSpPr>
        <p:spPr>
          <a:xfrm>
            <a:off x="524850" y="451100"/>
            <a:ext cx="4427700" cy="588600"/>
          </a:xfrm>
          <a:prstGeom prst="rect">
            <a:avLst/>
          </a:prstGeom>
          <a:noFill/>
          <a:ln>
            <a:noFill/>
          </a:ln>
        </p:spPr>
        <p:txBody>
          <a:bodyPr spcFirstLastPara="1" wrap="square" lIns="0" tIns="0" rIns="0" bIns="0" anchor="t" anchorCtr="0">
            <a:noAutofit/>
          </a:bodyPr>
          <a:lstStyle>
            <a:lvl1pPr lvl="0">
              <a:spcBef>
                <a:spcPts val="0"/>
              </a:spcBef>
              <a:spcAft>
                <a:spcPts val="0"/>
              </a:spcAft>
              <a:buNone/>
              <a:defRPr sz="2400" b="1">
                <a:solidFill>
                  <a:schemeClr val="accent1"/>
                </a:solidFill>
                <a:latin typeface="Montserrat"/>
                <a:ea typeface="Montserrat"/>
                <a:cs typeface="Montserrat"/>
                <a:sym typeface="Montserrat"/>
              </a:defRPr>
            </a:lvl1pPr>
            <a:lvl2pPr lvl="1">
              <a:spcBef>
                <a:spcPts val="0"/>
              </a:spcBef>
              <a:spcAft>
                <a:spcPts val="0"/>
              </a:spcAft>
              <a:buNone/>
              <a:defRPr sz="2400" b="1">
                <a:solidFill>
                  <a:schemeClr val="accent1"/>
                </a:solidFill>
                <a:latin typeface="Montserrat"/>
                <a:ea typeface="Montserrat"/>
                <a:cs typeface="Montserrat"/>
                <a:sym typeface="Montserrat"/>
              </a:defRPr>
            </a:lvl2pPr>
            <a:lvl3pPr lvl="2">
              <a:spcBef>
                <a:spcPts val="0"/>
              </a:spcBef>
              <a:spcAft>
                <a:spcPts val="0"/>
              </a:spcAft>
              <a:buNone/>
              <a:defRPr sz="2400" b="1">
                <a:solidFill>
                  <a:schemeClr val="accent1"/>
                </a:solidFill>
                <a:latin typeface="Montserrat"/>
                <a:ea typeface="Montserrat"/>
                <a:cs typeface="Montserrat"/>
                <a:sym typeface="Montserrat"/>
              </a:defRPr>
            </a:lvl3pPr>
            <a:lvl4pPr lvl="3">
              <a:spcBef>
                <a:spcPts val="0"/>
              </a:spcBef>
              <a:spcAft>
                <a:spcPts val="0"/>
              </a:spcAft>
              <a:buNone/>
              <a:defRPr sz="2400" b="1">
                <a:solidFill>
                  <a:schemeClr val="accent1"/>
                </a:solidFill>
                <a:latin typeface="Montserrat"/>
                <a:ea typeface="Montserrat"/>
                <a:cs typeface="Montserrat"/>
                <a:sym typeface="Montserrat"/>
              </a:defRPr>
            </a:lvl4pPr>
            <a:lvl5pPr lvl="4">
              <a:spcBef>
                <a:spcPts val="0"/>
              </a:spcBef>
              <a:spcAft>
                <a:spcPts val="0"/>
              </a:spcAft>
              <a:buNone/>
              <a:defRPr sz="2400" b="1">
                <a:solidFill>
                  <a:schemeClr val="accent1"/>
                </a:solidFill>
                <a:latin typeface="Montserrat"/>
                <a:ea typeface="Montserrat"/>
                <a:cs typeface="Montserrat"/>
                <a:sym typeface="Montserrat"/>
              </a:defRPr>
            </a:lvl5pPr>
            <a:lvl6pPr lvl="5">
              <a:spcBef>
                <a:spcPts val="0"/>
              </a:spcBef>
              <a:spcAft>
                <a:spcPts val="0"/>
              </a:spcAft>
              <a:buNone/>
              <a:defRPr sz="2400" b="1">
                <a:solidFill>
                  <a:schemeClr val="accent1"/>
                </a:solidFill>
                <a:latin typeface="Montserrat"/>
                <a:ea typeface="Montserrat"/>
                <a:cs typeface="Montserrat"/>
                <a:sym typeface="Montserrat"/>
              </a:defRPr>
            </a:lvl6pPr>
            <a:lvl7pPr lvl="6">
              <a:spcBef>
                <a:spcPts val="0"/>
              </a:spcBef>
              <a:spcAft>
                <a:spcPts val="0"/>
              </a:spcAft>
              <a:buNone/>
              <a:defRPr sz="2400" b="1">
                <a:solidFill>
                  <a:schemeClr val="accent1"/>
                </a:solidFill>
                <a:latin typeface="Montserrat"/>
                <a:ea typeface="Montserrat"/>
                <a:cs typeface="Montserrat"/>
                <a:sym typeface="Montserrat"/>
              </a:defRPr>
            </a:lvl7pPr>
            <a:lvl8pPr lvl="7">
              <a:spcBef>
                <a:spcPts val="0"/>
              </a:spcBef>
              <a:spcAft>
                <a:spcPts val="0"/>
              </a:spcAft>
              <a:buNone/>
              <a:defRPr sz="2400" b="1">
                <a:solidFill>
                  <a:schemeClr val="accent1"/>
                </a:solidFill>
                <a:latin typeface="Montserrat"/>
                <a:ea typeface="Montserrat"/>
                <a:cs typeface="Montserrat"/>
                <a:sym typeface="Montserrat"/>
              </a:defRPr>
            </a:lvl8pPr>
            <a:lvl9pPr lvl="8">
              <a:spcBef>
                <a:spcPts val="0"/>
              </a:spcBef>
              <a:spcAft>
                <a:spcPts val="0"/>
              </a:spcAft>
              <a:buNone/>
              <a:defRPr sz="2400" b="1">
                <a:solidFill>
                  <a:schemeClr val="accent1"/>
                </a:solidFill>
                <a:latin typeface="Montserrat"/>
                <a:ea typeface="Montserrat"/>
                <a:cs typeface="Montserrat"/>
                <a:sym typeface="Montserra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genda - red">
  <p:cSld name="CUSTOM_4">
    <p:bg>
      <p:bgPr>
        <a:solidFill>
          <a:schemeClr val="accent1"/>
        </a:solidFill>
        <a:effectLst/>
      </p:bgPr>
    </p:bg>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526200" y="505000"/>
            <a:ext cx="3019500" cy="41337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3600" b="1">
                <a:solidFill>
                  <a:schemeClr val="lt1"/>
                </a:solidFill>
                <a:latin typeface="Montserrat"/>
                <a:ea typeface="Montserrat"/>
                <a:cs typeface="Montserrat"/>
                <a:sym typeface="Montserrat"/>
              </a:defRPr>
            </a:lvl1pPr>
            <a:lvl2pPr lvl="1" rtl="0">
              <a:lnSpc>
                <a:spcPct val="100000"/>
              </a:lnSpc>
              <a:spcBef>
                <a:spcPts val="0"/>
              </a:spcBef>
              <a:spcAft>
                <a:spcPts val="0"/>
              </a:spcAft>
              <a:buNone/>
              <a:defRPr sz="3600" b="1">
                <a:solidFill>
                  <a:schemeClr val="lt1"/>
                </a:solidFill>
                <a:latin typeface="Montserrat"/>
                <a:ea typeface="Montserrat"/>
                <a:cs typeface="Montserrat"/>
                <a:sym typeface="Montserrat"/>
              </a:defRPr>
            </a:lvl2pPr>
            <a:lvl3pPr lvl="2" rtl="0">
              <a:lnSpc>
                <a:spcPct val="100000"/>
              </a:lnSpc>
              <a:spcBef>
                <a:spcPts val="0"/>
              </a:spcBef>
              <a:spcAft>
                <a:spcPts val="0"/>
              </a:spcAft>
              <a:buNone/>
              <a:defRPr sz="3600" b="1">
                <a:solidFill>
                  <a:schemeClr val="lt1"/>
                </a:solidFill>
                <a:latin typeface="Montserrat"/>
                <a:ea typeface="Montserrat"/>
                <a:cs typeface="Montserrat"/>
                <a:sym typeface="Montserrat"/>
              </a:defRPr>
            </a:lvl3pPr>
            <a:lvl4pPr lvl="3" rtl="0">
              <a:lnSpc>
                <a:spcPct val="100000"/>
              </a:lnSpc>
              <a:spcBef>
                <a:spcPts val="0"/>
              </a:spcBef>
              <a:spcAft>
                <a:spcPts val="0"/>
              </a:spcAft>
              <a:buNone/>
              <a:defRPr sz="3600" b="1">
                <a:solidFill>
                  <a:schemeClr val="lt1"/>
                </a:solidFill>
                <a:latin typeface="Montserrat"/>
                <a:ea typeface="Montserrat"/>
                <a:cs typeface="Montserrat"/>
                <a:sym typeface="Montserrat"/>
              </a:defRPr>
            </a:lvl4pPr>
            <a:lvl5pPr lvl="4" rtl="0">
              <a:lnSpc>
                <a:spcPct val="100000"/>
              </a:lnSpc>
              <a:spcBef>
                <a:spcPts val="0"/>
              </a:spcBef>
              <a:spcAft>
                <a:spcPts val="0"/>
              </a:spcAft>
              <a:buNone/>
              <a:defRPr sz="3600" b="1">
                <a:solidFill>
                  <a:schemeClr val="lt1"/>
                </a:solidFill>
                <a:latin typeface="Montserrat"/>
                <a:ea typeface="Montserrat"/>
                <a:cs typeface="Montserrat"/>
                <a:sym typeface="Montserrat"/>
              </a:defRPr>
            </a:lvl5pPr>
            <a:lvl6pPr lvl="5" rtl="0">
              <a:lnSpc>
                <a:spcPct val="100000"/>
              </a:lnSpc>
              <a:spcBef>
                <a:spcPts val="0"/>
              </a:spcBef>
              <a:spcAft>
                <a:spcPts val="0"/>
              </a:spcAft>
              <a:buNone/>
              <a:defRPr sz="3600" b="1">
                <a:solidFill>
                  <a:schemeClr val="lt1"/>
                </a:solidFill>
                <a:latin typeface="Montserrat"/>
                <a:ea typeface="Montserrat"/>
                <a:cs typeface="Montserrat"/>
                <a:sym typeface="Montserrat"/>
              </a:defRPr>
            </a:lvl6pPr>
            <a:lvl7pPr lvl="6" rtl="0">
              <a:lnSpc>
                <a:spcPct val="100000"/>
              </a:lnSpc>
              <a:spcBef>
                <a:spcPts val="0"/>
              </a:spcBef>
              <a:spcAft>
                <a:spcPts val="0"/>
              </a:spcAft>
              <a:buNone/>
              <a:defRPr sz="3600" b="1">
                <a:solidFill>
                  <a:schemeClr val="lt1"/>
                </a:solidFill>
                <a:latin typeface="Montserrat"/>
                <a:ea typeface="Montserrat"/>
                <a:cs typeface="Montserrat"/>
                <a:sym typeface="Montserrat"/>
              </a:defRPr>
            </a:lvl7pPr>
            <a:lvl8pPr lvl="7" rtl="0">
              <a:lnSpc>
                <a:spcPct val="100000"/>
              </a:lnSpc>
              <a:spcBef>
                <a:spcPts val="0"/>
              </a:spcBef>
              <a:spcAft>
                <a:spcPts val="0"/>
              </a:spcAft>
              <a:buNone/>
              <a:defRPr sz="3600" b="1">
                <a:solidFill>
                  <a:schemeClr val="lt1"/>
                </a:solidFill>
                <a:latin typeface="Montserrat"/>
                <a:ea typeface="Montserrat"/>
                <a:cs typeface="Montserrat"/>
                <a:sym typeface="Montserrat"/>
              </a:defRPr>
            </a:lvl8pPr>
            <a:lvl9pPr lvl="8" rtl="0">
              <a:lnSpc>
                <a:spcPct val="100000"/>
              </a:lnSpc>
              <a:spcBef>
                <a:spcPts val="0"/>
              </a:spcBef>
              <a:spcAft>
                <a:spcPts val="0"/>
              </a:spcAft>
              <a:buNone/>
              <a:defRPr sz="3600" b="1">
                <a:solidFill>
                  <a:schemeClr val="lt1"/>
                </a:solidFill>
                <a:latin typeface="Montserrat"/>
                <a:ea typeface="Montserrat"/>
                <a:cs typeface="Montserrat"/>
                <a:sym typeface="Montserrat"/>
              </a:defRPr>
            </a:lvl9pPr>
          </a:lstStyle>
          <a:p>
            <a:endParaRPr/>
          </a:p>
        </p:txBody>
      </p:sp>
      <p:sp>
        <p:nvSpPr>
          <p:cNvPr id="136" name="Google Shape;136;p20"/>
          <p:cNvSpPr txBox="1">
            <a:spLocks noGrp="1"/>
          </p:cNvSpPr>
          <p:nvPr>
            <p:ph type="body" idx="1"/>
          </p:nvPr>
        </p:nvSpPr>
        <p:spPr>
          <a:xfrm>
            <a:off x="3784250" y="504900"/>
            <a:ext cx="4833600" cy="4133700"/>
          </a:xfrm>
          <a:prstGeom prst="rect">
            <a:avLst/>
          </a:prstGeom>
          <a:noFill/>
          <a:ln>
            <a:noFill/>
          </a:ln>
        </p:spPr>
        <p:txBody>
          <a:bodyPr spcFirstLastPara="1" wrap="square" lIns="91425" tIns="91425" rIns="91425" bIns="91425" anchor="ctr" anchorCtr="0">
            <a:noAutofit/>
          </a:bodyPr>
          <a:lstStyle>
            <a:lvl1pPr marL="457200" lvl="0" indent="-3175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1pPr>
            <a:lvl2pPr marL="914400" lvl="1" indent="-3175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2pPr>
            <a:lvl3pPr marL="1371600" lvl="2" indent="-3175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3pPr>
            <a:lvl4pPr marL="1828800" lvl="3" indent="-3175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4pPr>
            <a:lvl5pPr marL="2286000" lvl="4" indent="-3175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5pPr>
            <a:lvl6pPr marL="2743200" lvl="5" indent="-3175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6pPr>
            <a:lvl7pPr marL="3200400" lvl="6" indent="-3175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7pPr>
            <a:lvl8pPr marL="3657600" lvl="7" indent="-3175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8pPr>
            <a:lvl9pPr marL="4114800" lvl="8" indent="-3175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9pPr>
          </a:lstStyle>
          <a:p>
            <a:endParaRPr/>
          </a:p>
        </p:txBody>
      </p:sp>
      <p:sp>
        <p:nvSpPr>
          <p:cNvPr id="137" name="Google Shape;137;p20"/>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solidFill>
                  <a:schemeClr val="lt1"/>
                </a:solidFill>
                <a:latin typeface="Montserrat"/>
                <a:ea typeface="Montserrat"/>
                <a:cs typeface="Montserrat"/>
                <a:sym typeface="Montserrat"/>
              </a:defRPr>
            </a:lvl1pPr>
            <a:lvl2pPr lvl="1">
              <a:buNone/>
              <a:defRPr>
                <a:solidFill>
                  <a:schemeClr val="lt1"/>
                </a:solidFill>
                <a:latin typeface="Montserrat"/>
                <a:ea typeface="Montserrat"/>
                <a:cs typeface="Montserrat"/>
                <a:sym typeface="Montserrat"/>
              </a:defRPr>
            </a:lvl2pPr>
            <a:lvl3pPr lvl="2">
              <a:buNone/>
              <a:defRPr>
                <a:solidFill>
                  <a:schemeClr val="lt1"/>
                </a:solidFill>
                <a:latin typeface="Montserrat"/>
                <a:ea typeface="Montserrat"/>
                <a:cs typeface="Montserrat"/>
                <a:sym typeface="Montserrat"/>
              </a:defRPr>
            </a:lvl3pPr>
            <a:lvl4pPr lvl="3">
              <a:buNone/>
              <a:defRPr>
                <a:solidFill>
                  <a:schemeClr val="lt1"/>
                </a:solidFill>
                <a:latin typeface="Montserrat"/>
                <a:ea typeface="Montserrat"/>
                <a:cs typeface="Montserrat"/>
                <a:sym typeface="Montserrat"/>
              </a:defRPr>
            </a:lvl4pPr>
            <a:lvl5pPr lvl="4">
              <a:buNone/>
              <a:defRPr>
                <a:solidFill>
                  <a:schemeClr val="lt1"/>
                </a:solidFill>
                <a:latin typeface="Montserrat"/>
                <a:ea typeface="Montserrat"/>
                <a:cs typeface="Montserrat"/>
                <a:sym typeface="Montserrat"/>
              </a:defRPr>
            </a:lvl5pPr>
            <a:lvl6pPr lvl="5">
              <a:buNone/>
              <a:defRPr>
                <a:solidFill>
                  <a:schemeClr val="lt1"/>
                </a:solidFill>
                <a:latin typeface="Montserrat"/>
                <a:ea typeface="Montserrat"/>
                <a:cs typeface="Montserrat"/>
                <a:sym typeface="Montserrat"/>
              </a:defRPr>
            </a:lvl6pPr>
            <a:lvl7pPr lvl="6">
              <a:buNone/>
              <a:defRPr>
                <a:solidFill>
                  <a:schemeClr val="lt1"/>
                </a:solidFill>
                <a:latin typeface="Montserrat"/>
                <a:ea typeface="Montserrat"/>
                <a:cs typeface="Montserrat"/>
                <a:sym typeface="Montserrat"/>
              </a:defRPr>
            </a:lvl7pPr>
            <a:lvl8pPr lvl="7">
              <a:buNone/>
              <a:defRPr>
                <a:solidFill>
                  <a:schemeClr val="lt1"/>
                </a:solidFill>
                <a:latin typeface="Montserrat"/>
                <a:ea typeface="Montserrat"/>
                <a:cs typeface="Montserrat"/>
                <a:sym typeface="Montserrat"/>
              </a:defRPr>
            </a:lvl8pPr>
            <a:lvl9pPr lvl="8">
              <a:buNone/>
              <a:defRPr>
                <a:solidFill>
                  <a:schemeClr val="lt1"/>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138" name="Google Shape;138;p20"/>
          <p:cNvPicPr preferRelativeResize="0"/>
          <p:nvPr/>
        </p:nvPicPr>
        <p:blipFill rotWithShape="1">
          <a:blip r:embed="rId2">
            <a:alphaModFix/>
          </a:blip>
          <a:srcRect/>
          <a:stretch/>
        </p:blipFill>
        <p:spPr>
          <a:xfrm>
            <a:off x="147559" y="4776975"/>
            <a:ext cx="229582" cy="2298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genda - white 1">
  <p:cSld name="CUSTOM_4_1_2">
    <p:bg>
      <p:bgPr>
        <a:solidFill>
          <a:schemeClr val="lt1"/>
        </a:solidFill>
        <a:effectLst/>
      </p:bgPr>
    </p:bg>
    <p:spTree>
      <p:nvGrpSpPr>
        <p:cNvPr id="1" name="Shape 144"/>
        <p:cNvGrpSpPr/>
        <p:nvPr/>
      </p:nvGrpSpPr>
      <p:grpSpPr>
        <a:xfrm>
          <a:off x="0" y="0"/>
          <a:ext cx="0" cy="0"/>
          <a:chOff x="0" y="0"/>
          <a:chExt cx="0" cy="0"/>
        </a:xfrm>
      </p:grpSpPr>
      <p:pic>
        <p:nvPicPr>
          <p:cNvPr id="145" name="Google Shape;145;p22"/>
          <p:cNvPicPr preferRelativeResize="0"/>
          <p:nvPr/>
        </p:nvPicPr>
        <p:blipFill rotWithShape="1">
          <a:blip r:embed="rId2">
            <a:alphaModFix/>
          </a:blip>
          <a:srcRect/>
          <a:stretch/>
        </p:blipFill>
        <p:spPr>
          <a:xfrm>
            <a:off x="4000500" y="0"/>
            <a:ext cx="5143501" cy="5143501"/>
          </a:xfrm>
          <a:prstGeom prst="rect">
            <a:avLst/>
          </a:prstGeom>
          <a:noFill/>
          <a:ln>
            <a:noFill/>
          </a:ln>
        </p:spPr>
      </p:pic>
      <p:sp>
        <p:nvSpPr>
          <p:cNvPr id="146" name="Google Shape;146;p22"/>
          <p:cNvSpPr txBox="1">
            <a:spLocks noGrp="1"/>
          </p:cNvSpPr>
          <p:nvPr>
            <p:ph type="title"/>
          </p:nvPr>
        </p:nvSpPr>
        <p:spPr>
          <a:xfrm>
            <a:off x="526200" y="505000"/>
            <a:ext cx="3019500" cy="41337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3600" b="1">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sz="3600" b="1">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sz="3600" b="1">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sz="3600" b="1">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sz="3600" b="1">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sz="3600" b="1">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sz="3600" b="1">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sz="3600" b="1">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sz="3600" b="1">
                <a:solidFill>
                  <a:schemeClr val="accent1"/>
                </a:solidFill>
                <a:latin typeface="Montserrat"/>
                <a:ea typeface="Montserrat"/>
                <a:cs typeface="Montserrat"/>
                <a:sym typeface="Montserrat"/>
              </a:defRPr>
            </a:lvl9pPr>
          </a:lstStyle>
          <a:p>
            <a:endParaRPr/>
          </a:p>
        </p:txBody>
      </p:sp>
      <p:sp>
        <p:nvSpPr>
          <p:cNvPr id="147" name="Google Shape;147;p22"/>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148" name="Google Shape;148;p22"/>
          <p:cNvPicPr preferRelativeResize="0"/>
          <p:nvPr/>
        </p:nvPicPr>
        <p:blipFill rotWithShape="1">
          <a:blip r:embed="rId3">
            <a:alphaModFix/>
          </a:blip>
          <a:srcRect/>
          <a:stretch/>
        </p:blipFill>
        <p:spPr>
          <a:xfrm>
            <a:off x="147559" y="4776975"/>
            <a:ext cx="229582" cy="2298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centered title">
  <p:cSld name="TITLE_AND_TWO_COLUMNS_2_3_1_3_1_1_1_1_1_1_2_1_1_1_3">
    <p:bg>
      <p:bgPr>
        <a:solidFill>
          <a:schemeClr val="accent1"/>
        </a:solidFill>
        <a:effectLst/>
      </p:bgPr>
    </p:bg>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524450" y="1433825"/>
            <a:ext cx="8093400" cy="22545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None/>
              <a:defRPr sz="7200" b="1">
                <a:solidFill>
                  <a:schemeClr val="lt1"/>
                </a:solidFill>
                <a:latin typeface="Montserrat"/>
                <a:ea typeface="Montserrat"/>
                <a:cs typeface="Montserrat"/>
                <a:sym typeface="Montserrat"/>
              </a:defRPr>
            </a:lvl1pPr>
            <a:lvl2pPr lvl="1" algn="ctr" rtl="0">
              <a:spcBef>
                <a:spcPts val="0"/>
              </a:spcBef>
              <a:spcAft>
                <a:spcPts val="0"/>
              </a:spcAft>
              <a:buNone/>
              <a:defRPr sz="7200"/>
            </a:lvl2pPr>
            <a:lvl3pPr lvl="2" algn="ctr" rtl="0">
              <a:spcBef>
                <a:spcPts val="0"/>
              </a:spcBef>
              <a:spcAft>
                <a:spcPts val="0"/>
              </a:spcAft>
              <a:buNone/>
              <a:defRPr sz="7200"/>
            </a:lvl3pPr>
            <a:lvl4pPr lvl="3" algn="ctr" rtl="0">
              <a:spcBef>
                <a:spcPts val="0"/>
              </a:spcBef>
              <a:spcAft>
                <a:spcPts val="0"/>
              </a:spcAft>
              <a:buNone/>
              <a:defRPr sz="7200"/>
            </a:lvl4pPr>
            <a:lvl5pPr lvl="4" algn="ctr" rtl="0">
              <a:spcBef>
                <a:spcPts val="0"/>
              </a:spcBef>
              <a:spcAft>
                <a:spcPts val="0"/>
              </a:spcAft>
              <a:buNone/>
              <a:defRPr sz="7200"/>
            </a:lvl5pPr>
            <a:lvl6pPr lvl="5" algn="ctr" rtl="0">
              <a:spcBef>
                <a:spcPts val="0"/>
              </a:spcBef>
              <a:spcAft>
                <a:spcPts val="0"/>
              </a:spcAft>
              <a:buNone/>
              <a:defRPr sz="7200"/>
            </a:lvl6pPr>
            <a:lvl7pPr lvl="6" algn="ctr" rtl="0">
              <a:spcBef>
                <a:spcPts val="0"/>
              </a:spcBef>
              <a:spcAft>
                <a:spcPts val="0"/>
              </a:spcAft>
              <a:buNone/>
              <a:defRPr sz="7200"/>
            </a:lvl7pPr>
            <a:lvl8pPr lvl="7" algn="ctr" rtl="0">
              <a:spcBef>
                <a:spcPts val="0"/>
              </a:spcBef>
              <a:spcAft>
                <a:spcPts val="0"/>
              </a:spcAft>
              <a:buNone/>
              <a:defRPr sz="7200"/>
            </a:lvl8pPr>
            <a:lvl9pPr lvl="8" algn="ctr" rtl="0">
              <a:spcBef>
                <a:spcPts val="0"/>
              </a:spcBef>
              <a:spcAft>
                <a:spcPts val="0"/>
              </a:spcAft>
              <a:buNone/>
              <a:defRPr sz="7200"/>
            </a:lvl9pPr>
          </a:lstStyle>
          <a:p>
            <a:endParaRPr/>
          </a:p>
        </p:txBody>
      </p:sp>
      <p:sp>
        <p:nvSpPr>
          <p:cNvPr id="151" name="Google Shape;151;p23"/>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solidFill>
                  <a:schemeClr val="lt1"/>
                </a:solidFill>
                <a:latin typeface="Montserrat"/>
                <a:ea typeface="Montserrat"/>
                <a:cs typeface="Montserrat"/>
                <a:sym typeface="Montserrat"/>
              </a:defRPr>
            </a:lvl1pPr>
            <a:lvl2pPr lvl="1">
              <a:buNone/>
              <a:defRPr>
                <a:solidFill>
                  <a:schemeClr val="lt1"/>
                </a:solidFill>
                <a:latin typeface="Montserrat"/>
                <a:ea typeface="Montserrat"/>
                <a:cs typeface="Montserrat"/>
                <a:sym typeface="Montserrat"/>
              </a:defRPr>
            </a:lvl2pPr>
            <a:lvl3pPr lvl="2">
              <a:buNone/>
              <a:defRPr>
                <a:solidFill>
                  <a:schemeClr val="lt1"/>
                </a:solidFill>
                <a:latin typeface="Montserrat"/>
                <a:ea typeface="Montserrat"/>
                <a:cs typeface="Montserrat"/>
                <a:sym typeface="Montserrat"/>
              </a:defRPr>
            </a:lvl3pPr>
            <a:lvl4pPr lvl="3">
              <a:buNone/>
              <a:defRPr>
                <a:solidFill>
                  <a:schemeClr val="lt1"/>
                </a:solidFill>
                <a:latin typeface="Montserrat"/>
                <a:ea typeface="Montserrat"/>
                <a:cs typeface="Montserrat"/>
                <a:sym typeface="Montserrat"/>
              </a:defRPr>
            </a:lvl4pPr>
            <a:lvl5pPr lvl="4">
              <a:buNone/>
              <a:defRPr>
                <a:solidFill>
                  <a:schemeClr val="lt1"/>
                </a:solidFill>
                <a:latin typeface="Montserrat"/>
                <a:ea typeface="Montserrat"/>
                <a:cs typeface="Montserrat"/>
                <a:sym typeface="Montserrat"/>
              </a:defRPr>
            </a:lvl5pPr>
            <a:lvl6pPr lvl="5">
              <a:buNone/>
              <a:defRPr>
                <a:solidFill>
                  <a:schemeClr val="lt1"/>
                </a:solidFill>
                <a:latin typeface="Montserrat"/>
                <a:ea typeface="Montserrat"/>
                <a:cs typeface="Montserrat"/>
                <a:sym typeface="Montserrat"/>
              </a:defRPr>
            </a:lvl6pPr>
            <a:lvl7pPr lvl="6">
              <a:buNone/>
              <a:defRPr>
                <a:solidFill>
                  <a:schemeClr val="lt1"/>
                </a:solidFill>
                <a:latin typeface="Montserrat"/>
                <a:ea typeface="Montserrat"/>
                <a:cs typeface="Montserrat"/>
                <a:sym typeface="Montserrat"/>
              </a:defRPr>
            </a:lvl7pPr>
            <a:lvl8pPr lvl="7">
              <a:buNone/>
              <a:defRPr>
                <a:solidFill>
                  <a:schemeClr val="lt1"/>
                </a:solidFill>
                <a:latin typeface="Montserrat"/>
                <a:ea typeface="Montserrat"/>
                <a:cs typeface="Montserrat"/>
                <a:sym typeface="Montserrat"/>
              </a:defRPr>
            </a:lvl8pPr>
            <a:lvl9pPr lvl="8">
              <a:buNone/>
              <a:defRPr>
                <a:solidFill>
                  <a:schemeClr val="lt1"/>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152" name="Google Shape;152;p23"/>
          <p:cNvPicPr preferRelativeResize="0"/>
          <p:nvPr/>
        </p:nvPicPr>
        <p:blipFill rotWithShape="1">
          <a:blip r:embed="rId2">
            <a:alphaModFix/>
          </a:blip>
          <a:srcRect/>
          <a:stretch/>
        </p:blipFill>
        <p:spPr>
          <a:xfrm>
            <a:off x="147559" y="4776975"/>
            <a:ext cx="229582" cy="229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centered title 1">
  <p:cSld name="TITLE_AND_TWO_COLUMNS_2_3_1_3_1_1_1_1_1_1_2_1_1_1_3_1">
    <p:bg>
      <p:bgPr>
        <a:solidFill>
          <a:schemeClr val="lt1"/>
        </a:solidFill>
        <a:effectLst/>
      </p:bgPr>
    </p:bg>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524450" y="1433825"/>
            <a:ext cx="8093400" cy="22545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None/>
              <a:defRPr sz="7200" b="1">
                <a:solidFill>
                  <a:schemeClr val="accent5"/>
                </a:solidFill>
                <a:latin typeface="Montserrat"/>
                <a:ea typeface="Montserrat"/>
                <a:cs typeface="Montserrat"/>
                <a:sym typeface="Montserrat"/>
              </a:defRPr>
            </a:lvl1pPr>
            <a:lvl2pPr lvl="1" algn="ctr" rtl="0">
              <a:spcBef>
                <a:spcPts val="0"/>
              </a:spcBef>
              <a:spcAft>
                <a:spcPts val="0"/>
              </a:spcAft>
              <a:buNone/>
              <a:defRPr sz="7200">
                <a:solidFill>
                  <a:schemeClr val="accent5"/>
                </a:solidFill>
                <a:latin typeface="Montserrat"/>
                <a:ea typeface="Montserrat"/>
                <a:cs typeface="Montserrat"/>
                <a:sym typeface="Montserrat"/>
              </a:defRPr>
            </a:lvl2pPr>
            <a:lvl3pPr lvl="2" algn="ctr" rtl="0">
              <a:spcBef>
                <a:spcPts val="0"/>
              </a:spcBef>
              <a:spcAft>
                <a:spcPts val="0"/>
              </a:spcAft>
              <a:buNone/>
              <a:defRPr sz="7200">
                <a:solidFill>
                  <a:schemeClr val="accent5"/>
                </a:solidFill>
                <a:latin typeface="Montserrat"/>
                <a:ea typeface="Montserrat"/>
                <a:cs typeface="Montserrat"/>
                <a:sym typeface="Montserrat"/>
              </a:defRPr>
            </a:lvl3pPr>
            <a:lvl4pPr lvl="3" algn="ctr" rtl="0">
              <a:spcBef>
                <a:spcPts val="0"/>
              </a:spcBef>
              <a:spcAft>
                <a:spcPts val="0"/>
              </a:spcAft>
              <a:buNone/>
              <a:defRPr sz="7200">
                <a:solidFill>
                  <a:schemeClr val="accent5"/>
                </a:solidFill>
                <a:latin typeface="Montserrat"/>
                <a:ea typeface="Montserrat"/>
                <a:cs typeface="Montserrat"/>
                <a:sym typeface="Montserrat"/>
              </a:defRPr>
            </a:lvl4pPr>
            <a:lvl5pPr lvl="4" algn="ctr" rtl="0">
              <a:spcBef>
                <a:spcPts val="0"/>
              </a:spcBef>
              <a:spcAft>
                <a:spcPts val="0"/>
              </a:spcAft>
              <a:buNone/>
              <a:defRPr sz="7200">
                <a:solidFill>
                  <a:schemeClr val="accent5"/>
                </a:solidFill>
                <a:latin typeface="Montserrat"/>
                <a:ea typeface="Montserrat"/>
                <a:cs typeface="Montserrat"/>
                <a:sym typeface="Montserrat"/>
              </a:defRPr>
            </a:lvl5pPr>
            <a:lvl6pPr lvl="5" algn="ctr" rtl="0">
              <a:spcBef>
                <a:spcPts val="0"/>
              </a:spcBef>
              <a:spcAft>
                <a:spcPts val="0"/>
              </a:spcAft>
              <a:buNone/>
              <a:defRPr sz="7200">
                <a:solidFill>
                  <a:schemeClr val="accent5"/>
                </a:solidFill>
                <a:latin typeface="Montserrat"/>
                <a:ea typeface="Montserrat"/>
                <a:cs typeface="Montserrat"/>
                <a:sym typeface="Montserrat"/>
              </a:defRPr>
            </a:lvl6pPr>
            <a:lvl7pPr lvl="6" algn="ctr" rtl="0">
              <a:spcBef>
                <a:spcPts val="0"/>
              </a:spcBef>
              <a:spcAft>
                <a:spcPts val="0"/>
              </a:spcAft>
              <a:buNone/>
              <a:defRPr sz="7200">
                <a:solidFill>
                  <a:schemeClr val="accent5"/>
                </a:solidFill>
                <a:latin typeface="Montserrat"/>
                <a:ea typeface="Montserrat"/>
                <a:cs typeface="Montserrat"/>
                <a:sym typeface="Montserrat"/>
              </a:defRPr>
            </a:lvl7pPr>
            <a:lvl8pPr lvl="7" algn="ctr" rtl="0">
              <a:spcBef>
                <a:spcPts val="0"/>
              </a:spcBef>
              <a:spcAft>
                <a:spcPts val="0"/>
              </a:spcAft>
              <a:buNone/>
              <a:defRPr sz="7200">
                <a:solidFill>
                  <a:schemeClr val="accent5"/>
                </a:solidFill>
                <a:latin typeface="Montserrat"/>
                <a:ea typeface="Montserrat"/>
                <a:cs typeface="Montserrat"/>
                <a:sym typeface="Montserrat"/>
              </a:defRPr>
            </a:lvl8pPr>
            <a:lvl9pPr lvl="8" algn="ctr" rtl="0">
              <a:spcBef>
                <a:spcPts val="0"/>
              </a:spcBef>
              <a:spcAft>
                <a:spcPts val="0"/>
              </a:spcAft>
              <a:buNone/>
              <a:defRPr sz="7200">
                <a:solidFill>
                  <a:schemeClr val="accent5"/>
                </a:solidFill>
                <a:latin typeface="Montserrat"/>
                <a:ea typeface="Montserrat"/>
                <a:cs typeface="Montserrat"/>
                <a:sym typeface="Montserrat"/>
              </a:defRPr>
            </a:lvl9pPr>
          </a:lstStyle>
          <a:p>
            <a:endParaRPr/>
          </a:p>
        </p:txBody>
      </p:sp>
      <p:sp>
        <p:nvSpPr>
          <p:cNvPr id="155" name="Google Shape;155;p24"/>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156" name="Google Shape;156;p24"/>
          <p:cNvPicPr preferRelativeResize="0"/>
          <p:nvPr/>
        </p:nvPicPr>
        <p:blipFill rotWithShape="1">
          <a:blip r:embed="rId2">
            <a:alphaModFix/>
          </a:blip>
          <a:srcRect/>
          <a:stretch/>
        </p:blipFill>
        <p:spPr>
          <a:xfrm>
            <a:off x="147559" y="4776975"/>
            <a:ext cx="229582" cy="229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4">
  <p:cSld name="CUSTOM_10">
    <p:bg>
      <p:bgPr>
        <a:solidFill>
          <a:schemeClr val="lt1"/>
        </a:solidFill>
        <a:effectLst/>
      </p:bgPr>
    </p:bg>
    <p:spTree>
      <p:nvGrpSpPr>
        <p:cNvPr id="1" name="Shape 157"/>
        <p:cNvGrpSpPr/>
        <p:nvPr/>
      </p:nvGrpSpPr>
      <p:grpSpPr>
        <a:xfrm>
          <a:off x="0" y="0"/>
          <a:ext cx="0" cy="0"/>
          <a:chOff x="0" y="0"/>
          <a:chExt cx="0" cy="0"/>
        </a:xfrm>
      </p:grpSpPr>
      <p:pic>
        <p:nvPicPr>
          <p:cNvPr id="158" name="Google Shape;158;p25"/>
          <p:cNvPicPr preferRelativeResize="0"/>
          <p:nvPr/>
        </p:nvPicPr>
        <p:blipFill rotWithShape="1">
          <a:blip r:embed="rId2">
            <a:alphaModFix/>
          </a:blip>
          <a:srcRect b="28140"/>
          <a:stretch/>
        </p:blipFill>
        <p:spPr>
          <a:xfrm>
            <a:off x="0" y="2057400"/>
            <a:ext cx="2191500" cy="3086100"/>
          </a:xfrm>
          <a:prstGeom prst="rect">
            <a:avLst/>
          </a:prstGeom>
          <a:noFill/>
          <a:ln>
            <a:noFill/>
          </a:ln>
        </p:spPr>
      </p:pic>
      <p:sp>
        <p:nvSpPr>
          <p:cNvPr id="159" name="Google Shape;159;p25"/>
          <p:cNvSpPr txBox="1">
            <a:spLocks noGrp="1"/>
          </p:cNvSpPr>
          <p:nvPr>
            <p:ph type="sldNum" idx="12"/>
          </p:nvPr>
        </p:nvSpPr>
        <p:spPr>
          <a:xfrm>
            <a:off x="8556775" y="4861575"/>
            <a:ext cx="587100" cy="1452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pic>
        <p:nvPicPr>
          <p:cNvPr id="160" name="Google Shape;160;p25"/>
          <p:cNvPicPr preferRelativeResize="0"/>
          <p:nvPr/>
        </p:nvPicPr>
        <p:blipFill rotWithShape="1">
          <a:blip r:embed="rId3">
            <a:alphaModFix/>
          </a:blip>
          <a:srcRect/>
          <a:stretch/>
        </p:blipFill>
        <p:spPr>
          <a:xfrm>
            <a:off x="147559" y="4776975"/>
            <a:ext cx="229582" cy="2298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1"/>
        </a:solidFill>
        <a:effectLst/>
      </p:bgPr>
    </p:bg>
    <p:spTree>
      <p:nvGrpSpPr>
        <p:cNvPr id="1" name="Shape 161"/>
        <p:cNvGrpSpPr/>
        <p:nvPr/>
      </p:nvGrpSpPr>
      <p:grpSpPr>
        <a:xfrm>
          <a:off x="0" y="0"/>
          <a:ext cx="0" cy="0"/>
          <a:chOff x="0" y="0"/>
          <a:chExt cx="0" cy="0"/>
        </a:xfrm>
      </p:grpSpPr>
      <p:pic>
        <p:nvPicPr>
          <p:cNvPr id="162" name="Google Shape;162;p26"/>
          <p:cNvPicPr preferRelativeResize="0"/>
          <p:nvPr/>
        </p:nvPicPr>
        <p:blipFill rotWithShape="1">
          <a:blip r:embed="rId2">
            <a:alphaModFix/>
          </a:blip>
          <a:srcRect l="28213" t="26017" r="28400" b="30793"/>
          <a:stretch/>
        </p:blipFill>
        <p:spPr>
          <a:xfrm>
            <a:off x="6354825" y="1435450"/>
            <a:ext cx="2263000" cy="2252800"/>
          </a:xfrm>
          <a:prstGeom prst="rect">
            <a:avLst/>
          </a:prstGeom>
          <a:noFill/>
          <a:ln>
            <a:noFill/>
          </a:ln>
        </p:spPr>
      </p:pic>
      <p:sp>
        <p:nvSpPr>
          <p:cNvPr id="163" name="Google Shape;163;p26"/>
          <p:cNvSpPr txBox="1">
            <a:spLocks noGrp="1"/>
          </p:cNvSpPr>
          <p:nvPr>
            <p:ph type="subTitle" idx="1"/>
          </p:nvPr>
        </p:nvSpPr>
        <p:spPr>
          <a:xfrm>
            <a:off x="546775" y="2572300"/>
            <a:ext cx="4839600" cy="1650600"/>
          </a:xfrm>
          <a:prstGeom prst="rect">
            <a:avLst/>
          </a:prstGeom>
          <a:noFill/>
          <a:ln>
            <a:noFill/>
          </a:ln>
        </p:spPr>
        <p:txBody>
          <a:bodyPr spcFirstLastPara="1" wrap="square" lIns="0" tIns="108000" rIns="0" bIns="0" anchor="t" anchorCtr="0">
            <a:noAutofit/>
          </a:bodyPr>
          <a:lstStyle>
            <a:lvl1pPr lvl="0" rtl="0">
              <a:spcBef>
                <a:spcPts val="0"/>
              </a:spcBef>
              <a:spcAft>
                <a:spcPts val="0"/>
              </a:spcAft>
              <a:buNone/>
              <a:defRPr sz="12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a:endParaRPr/>
          </a:p>
        </p:txBody>
      </p:sp>
      <p:pic>
        <p:nvPicPr>
          <p:cNvPr id="164" name="Google Shape;164;p26"/>
          <p:cNvPicPr preferRelativeResize="0"/>
          <p:nvPr/>
        </p:nvPicPr>
        <p:blipFill rotWithShape="1">
          <a:blip r:embed="rId3">
            <a:alphaModFix/>
          </a:blip>
          <a:srcRect/>
          <a:stretch/>
        </p:blipFill>
        <p:spPr>
          <a:xfrm>
            <a:off x="0" y="4571525"/>
            <a:ext cx="8585948" cy="570174"/>
          </a:xfrm>
          <a:prstGeom prst="rect">
            <a:avLst/>
          </a:prstGeom>
          <a:noFill/>
          <a:ln>
            <a:noFill/>
          </a:ln>
        </p:spPr>
      </p:pic>
      <p:sp>
        <p:nvSpPr>
          <p:cNvPr id="165" name="Google Shape;165;p26"/>
          <p:cNvSpPr txBox="1"/>
          <p:nvPr/>
        </p:nvSpPr>
        <p:spPr>
          <a:xfrm>
            <a:off x="536475" y="4746513"/>
            <a:ext cx="5499600" cy="220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200" b="1">
                <a:solidFill>
                  <a:schemeClr val="accent1"/>
                </a:solidFill>
                <a:latin typeface="Montserrat"/>
                <a:ea typeface="Montserrat"/>
                <a:cs typeface="Montserrat"/>
                <a:sym typeface="Montserrat"/>
              </a:rPr>
              <a:t>Innovative technology consulting for business.</a:t>
            </a:r>
            <a:endParaRPr sz="1200" b="1">
              <a:solidFill>
                <a:schemeClr val="accent1"/>
              </a:solidFill>
              <a:latin typeface="Montserrat"/>
              <a:ea typeface="Montserrat"/>
              <a:cs typeface="Montserrat"/>
              <a:sym typeface="Montserrat"/>
            </a:endParaRPr>
          </a:p>
        </p:txBody>
      </p:sp>
      <p:pic>
        <p:nvPicPr>
          <p:cNvPr id="166" name="Google Shape;166;p26"/>
          <p:cNvPicPr preferRelativeResize="0"/>
          <p:nvPr/>
        </p:nvPicPr>
        <p:blipFill>
          <a:blip r:embed="rId4">
            <a:alphaModFix/>
          </a:blip>
          <a:stretch>
            <a:fillRect/>
          </a:stretch>
        </p:blipFill>
        <p:spPr>
          <a:xfrm>
            <a:off x="536477" y="292288"/>
            <a:ext cx="1923225" cy="570425"/>
          </a:xfrm>
          <a:prstGeom prst="rect">
            <a:avLst/>
          </a:prstGeom>
          <a:noFill/>
          <a:ln>
            <a:noFill/>
          </a:ln>
        </p:spPr>
      </p:pic>
      <p:sp>
        <p:nvSpPr>
          <p:cNvPr id="167" name="Google Shape;167;p26"/>
          <p:cNvSpPr txBox="1">
            <a:spLocks noGrp="1"/>
          </p:cNvSpPr>
          <p:nvPr>
            <p:ph type="body" idx="2"/>
          </p:nvPr>
        </p:nvSpPr>
        <p:spPr>
          <a:xfrm>
            <a:off x="4572000" y="299150"/>
            <a:ext cx="4045800" cy="370800"/>
          </a:xfrm>
          <a:prstGeom prst="rect">
            <a:avLst/>
          </a:prstGeom>
          <a:noFill/>
          <a:ln>
            <a:noFill/>
          </a:ln>
        </p:spPr>
        <p:txBody>
          <a:bodyPr spcFirstLastPara="1" wrap="square" lIns="0" tIns="91425" rIns="0" bIns="0" anchor="t" anchorCtr="0">
            <a:noAutofit/>
          </a:bodyPr>
          <a:lstStyle>
            <a:lvl1pPr marL="457200" lvl="0"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1pPr>
            <a:lvl2pPr marL="914400" lvl="1"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2pPr>
            <a:lvl3pPr marL="1371600" lvl="2"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3pPr>
            <a:lvl4pPr marL="1828800" lvl="3"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4pPr>
            <a:lvl5pPr marL="2286000" lvl="4"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5pPr>
            <a:lvl6pPr marL="2743200" lvl="5"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6pPr>
            <a:lvl7pPr marL="3200400" lvl="6"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7pPr>
            <a:lvl8pPr marL="3657600" lvl="7"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8pPr>
            <a:lvl9pPr marL="4114800" lvl="8"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9pPr>
          </a:lstStyle>
          <a:p>
            <a:endParaRPr/>
          </a:p>
        </p:txBody>
      </p:sp>
      <p:sp>
        <p:nvSpPr>
          <p:cNvPr id="168" name="Google Shape;168;p26"/>
          <p:cNvSpPr txBox="1">
            <a:spLocks noGrp="1"/>
          </p:cNvSpPr>
          <p:nvPr>
            <p:ph type="title"/>
          </p:nvPr>
        </p:nvSpPr>
        <p:spPr>
          <a:xfrm>
            <a:off x="546775" y="1435450"/>
            <a:ext cx="4839600" cy="11364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2400" b="1">
                <a:solidFill>
                  <a:schemeClr val="lt1"/>
                </a:solidFill>
                <a:latin typeface="Montserrat"/>
                <a:ea typeface="Montserrat"/>
                <a:cs typeface="Montserrat"/>
                <a:sym typeface="Montserrat"/>
              </a:defRPr>
            </a:lvl1pPr>
            <a:lvl2pPr lvl="1" rtl="0">
              <a:spcBef>
                <a:spcPts val="0"/>
              </a:spcBef>
              <a:spcAft>
                <a:spcPts val="0"/>
              </a:spcAft>
              <a:buNone/>
              <a:defRPr sz="2400" b="1">
                <a:solidFill>
                  <a:schemeClr val="lt1"/>
                </a:solidFill>
                <a:latin typeface="Montserrat"/>
                <a:ea typeface="Montserrat"/>
                <a:cs typeface="Montserrat"/>
                <a:sym typeface="Montserrat"/>
              </a:defRPr>
            </a:lvl2pPr>
            <a:lvl3pPr lvl="2" rtl="0">
              <a:spcBef>
                <a:spcPts val="0"/>
              </a:spcBef>
              <a:spcAft>
                <a:spcPts val="0"/>
              </a:spcAft>
              <a:buNone/>
              <a:defRPr sz="2400" b="1">
                <a:solidFill>
                  <a:schemeClr val="lt1"/>
                </a:solidFill>
                <a:latin typeface="Montserrat"/>
                <a:ea typeface="Montserrat"/>
                <a:cs typeface="Montserrat"/>
                <a:sym typeface="Montserrat"/>
              </a:defRPr>
            </a:lvl3pPr>
            <a:lvl4pPr lvl="3" rtl="0">
              <a:spcBef>
                <a:spcPts val="0"/>
              </a:spcBef>
              <a:spcAft>
                <a:spcPts val="0"/>
              </a:spcAft>
              <a:buNone/>
              <a:defRPr sz="2400" b="1">
                <a:solidFill>
                  <a:schemeClr val="lt1"/>
                </a:solidFill>
                <a:latin typeface="Montserrat"/>
                <a:ea typeface="Montserrat"/>
                <a:cs typeface="Montserrat"/>
                <a:sym typeface="Montserrat"/>
              </a:defRPr>
            </a:lvl4pPr>
            <a:lvl5pPr lvl="4" rtl="0">
              <a:spcBef>
                <a:spcPts val="0"/>
              </a:spcBef>
              <a:spcAft>
                <a:spcPts val="0"/>
              </a:spcAft>
              <a:buNone/>
              <a:defRPr sz="2400" b="1">
                <a:solidFill>
                  <a:schemeClr val="lt1"/>
                </a:solidFill>
                <a:latin typeface="Montserrat"/>
                <a:ea typeface="Montserrat"/>
                <a:cs typeface="Montserrat"/>
                <a:sym typeface="Montserrat"/>
              </a:defRPr>
            </a:lvl5pPr>
            <a:lvl6pPr lvl="5" rtl="0">
              <a:spcBef>
                <a:spcPts val="0"/>
              </a:spcBef>
              <a:spcAft>
                <a:spcPts val="0"/>
              </a:spcAft>
              <a:buNone/>
              <a:defRPr sz="2400" b="1">
                <a:solidFill>
                  <a:schemeClr val="lt1"/>
                </a:solidFill>
                <a:latin typeface="Montserrat"/>
                <a:ea typeface="Montserrat"/>
                <a:cs typeface="Montserrat"/>
                <a:sym typeface="Montserrat"/>
              </a:defRPr>
            </a:lvl6pPr>
            <a:lvl7pPr lvl="6" rtl="0">
              <a:spcBef>
                <a:spcPts val="0"/>
              </a:spcBef>
              <a:spcAft>
                <a:spcPts val="0"/>
              </a:spcAft>
              <a:buNone/>
              <a:defRPr sz="2400" b="1">
                <a:solidFill>
                  <a:schemeClr val="lt1"/>
                </a:solidFill>
                <a:latin typeface="Montserrat"/>
                <a:ea typeface="Montserrat"/>
                <a:cs typeface="Montserrat"/>
                <a:sym typeface="Montserrat"/>
              </a:defRPr>
            </a:lvl7pPr>
            <a:lvl8pPr lvl="7" rtl="0">
              <a:spcBef>
                <a:spcPts val="0"/>
              </a:spcBef>
              <a:spcAft>
                <a:spcPts val="0"/>
              </a:spcAft>
              <a:buNone/>
              <a:defRPr sz="2400" b="1">
                <a:solidFill>
                  <a:schemeClr val="lt1"/>
                </a:solidFill>
                <a:latin typeface="Montserrat"/>
                <a:ea typeface="Montserrat"/>
                <a:cs typeface="Montserrat"/>
                <a:sym typeface="Montserrat"/>
              </a:defRPr>
            </a:lvl8pPr>
            <a:lvl9pPr lvl="8" rtl="0">
              <a:spcBef>
                <a:spcPts val="0"/>
              </a:spcBef>
              <a:spcAft>
                <a:spcPts val="0"/>
              </a:spcAft>
              <a:buNone/>
              <a:defRPr sz="2400" b="1">
                <a:solidFill>
                  <a:schemeClr val="lt1"/>
                </a:solidFill>
                <a:latin typeface="Montserrat"/>
                <a:ea typeface="Montserrat"/>
                <a:cs typeface="Montserrat"/>
                <a:sym typeface="Montserrat"/>
              </a:defRPr>
            </a:lvl9pPr>
          </a:lstStyle>
          <a:p>
            <a:endParaRPr/>
          </a:p>
        </p:txBody>
      </p:sp>
      <p:sp>
        <p:nvSpPr>
          <p:cNvPr id="169" name="Google Shape;169;p26"/>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solidFill>
                  <a:schemeClr val="lt1"/>
                </a:solidFill>
                <a:latin typeface="Montserrat"/>
                <a:ea typeface="Montserrat"/>
                <a:cs typeface="Montserrat"/>
                <a:sym typeface="Montserrat"/>
              </a:defRPr>
            </a:lvl1pPr>
            <a:lvl2pPr lvl="1">
              <a:buNone/>
              <a:defRPr>
                <a:solidFill>
                  <a:schemeClr val="lt1"/>
                </a:solidFill>
                <a:latin typeface="Montserrat"/>
                <a:ea typeface="Montserrat"/>
                <a:cs typeface="Montserrat"/>
                <a:sym typeface="Montserrat"/>
              </a:defRPr>
            </a:lvl2pPr>
            <a:lvl3pPr lvl="2">
              <a:buNone/>
              <a:defRPr>
                <a:solidFill>
                  <a:schemeClr val="lt1"/>
                </a:solidFill>
                <a:latin typeface="Montserrat"/>
                <a:ea typeface="Montserrat"/>
                <a:cs typeface="Montserrat"/>
                <a:sym typeface="Montserrat"/>
              </a:defRPr>
            </a:lvl3pPr>
            <a:lvl4pPr lvl="3">
              <a:buNone/>
              <a:defRPr>
                <a:solidFill>
                  <a:schemeClr val="lt1"/>
                </a:solidFill>
                <a:latin typeface="Montserrat"/>
                <a:ea typeface="Montserrat"/>
                <a:cs typeface="Montserrat"/>
                <a:sym typeface="Montserrat"/>
              </a:defRPr>
            </a:lvl4pPr>
            <a:lvl5pPr lvl="4">
              <a:buNone/>
              <a:defRPr>
                <a:solidFill>
                  <a:schemeClr val="lt1"/>
                </a:solidFill>
                <a:latin typeface="Montserrat"/>
                <a:ea typeface="Montserrat"/>
                <a:cs typeface="Montserrat"/>
                <a:sym typeface="Montserrat"/>
              </a:defRPr>
            </a:lvl5pPr>
            <a:lvl6pPr lvl="5">
              <a:buNone/>
              <a:defRPr>
                <a:solidFill>
                  <a:schemeClr val="lt1"/>
                </a:solidFill>
                <a:latin typeface="Montserrat"/>
                <a:ea typeface="Montserrat"/>
                <a:cs typeface="Montserrat"/>
                <a:sym typeface="Montserrat"/>
              </a:defRPr>
            </a:lvl6pPr>
            <a:lvl7pPr lvl="6">
              <a:buNone/>
              <a:defRPr>
                <a:solidFill>
                  <a:schemeClr val="lt1"/>
                </a:solidFill>
                <a:latin typeface="Montserrat"/>
                <a:ea typeface="Montserrat"/>
                <a:cs typeface="Montserrat"/>
                <a:sym typeface="Montserrat"/>
              </a:defRPr>
            </a:lvl7pPr>
            <a:lvl8pPr lvl="7">
              <a:buNone/>
              <a:defRPr>
                <a:solidFill>
                  <a:schemeClr val="lt1"/>
                </a:solidFill>
                <a:latin typeface="Montserrat"/>
                <a:ea typeface="Montserrat"/>
                <a:cs typeface="Montserrat"/>
                <a:sym typeface="Montserrat"/>
              </a:defRPr>
            </a:lvl8pPr>
            <a:lvl9pPr lvl="8">
              <a:buNone/>
              <a:defRPr>
                <a:solidFill>
                  <a:schemeClr val="lt1"/>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er Slide with static hallmark. 1">
  <p:cSld name="TITLE_AND_BODY_1_4_1">
    <p:bg>
      <p:bgPr>
        <a:solidFill>
          <a:srgbClr val="F8485E"/>
        </a:solidFill>
        <a:effectLst/>
      </p:bgPr>
    </p:bg>
    <p:spTree>
      <p:nvGrpSpPr>
        <p:cNvPr id="1" name="Shape 17"/>
        <p:cNvGrpSpPr/>
        <p:nvPr/>
      </p:nvGrpSpPr>
      <p:grpSpPr>
        <a:xfrm>
          <a:off x="0" y="0"/>
          <a:ext cx="0" cy="0"/>
          <a:chOff x="0" y="0"/>
          <a:chExt cx="0" cy="0"/>
        </a:xfrm>
      </p:grpSpPr>
      <p:pic>
        <p:nvPicPr>
          <p:cNvPr id="18" name="Google Shape;18;p3"/>
          <p:cNvPicPr preferRelativeResize="0"/>
          <p:nvPr/>
        </p:nvPicPr>
        <p:blipFill>
          <a:blip r:embed="rId2">
            <a:alphaModFix/>
          </a:blip>
          <a:stretch>
            <a:fillRect/>
          </a:stretch>
        </p:blipFill>
        <p:spPr>
          <a:xfrm>
            <a:off x="0" y="4638500"/>
            <a:ext cx="9144000" cy="505000"/>
          </a:xfrm>
          <a:prstGeom prst="rect">
            <a:avLst/>
          </a:prstGeom>
          <a:noFill/>
          <a:ln>
            <a:noFill/>
          </a:ln>
        </p:spPr>
      </p:pic>
      <p:sp>
        <p:nvSpPr>
          <p:cNvPr id="19" name="Google Shape;19;p3"/>
          <p:cNvSpPr txBox="1"/>
          <p:nvPr/>
        </p:nvSpPr>
        <p:spPr>
          <a:xfrm>
            <a:off x="536475" y="4780900"/>
            <a:ext cx="4839600" cy="220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b="1">
                <a:solidFill>
                  <a:schemeClr val="dk2"/>
                </a:solidFill>
                <a:latin typeface="Montserrat"/>
                <a:ea typeface="Montserrat"/>
                <a:cs typeface="Montserrat"/>
                <a:sym typeface="Montserrat"/>
              </a:rPr>
              <a:t>Innovative technology consulting for business.</a:t>
            </a:r>
            <a:endParaRPr b="1">
              <a:solidFill>
                <a:schemeClr val="dk2"/>
              </a:solidFill>
              <a:latin typeface="Montserrat"/>
              <a:ea typeface="Montserrat"/>
              <a:cs typeface="Montserrat"/>
              <a:sym typeface="Montserrat"/>
            </a:endParaRPr>
          </a:p>
        </p:txBody>
      </p:sp>
      <p:pic>
        <p:nvPicPr>
          <p:cNvPr id="20" name="Google Shape;20;p3"/>
          <p:cNvPicPr preferRelativeResize="0"/>
          <p:nvPr/>
        </p:nvPicPr>
        <p:blipFill>
          <a:blip r:embed="rId3">
            <a:alphaModFix/>
          </a:blip>
          <a:stretch>
            <a:fillRect/>
          </a:stretch>
        </p:blipFill>
        <p:spPr>
          <a:xfrm>
            <a:off x="6354825" y="1429262"/>
            <a:ext cx="2263001" cy="2265175"/>
          </a:xfrm>
          <a:prstGeom prst="rect">
            <a:avLst/>
          </a:prstGeom>
          <a:noFill/>
          <a:ln>
            <a:noFill/>
          </a:ln>
        </p:spPr>
      </p:pic>
      <p:pic>
        <p:nvPicPr>
          <p:cNvPr id="21" name="Google Shape;21;p3"/>
          <p:cNvPicPr preferRelativeResize="0"/>
          <p:nvPr/>
        </p:nvPicPr>
        <p:blipFill>
          <a:blip r:embed="rId4">
            <a:alphaModFix/>
          </a:blip>
          <a:stretch>
            <a:fillRect/>
          </a:stretch>
        </p:blipFill>
        <p:spPr>
          <a:xfrm>
            <a:off x="536477" y="299138"/>
            <a:ext cx="1923225" cy="570425"/>
          </a:xfrm>
          <a:prstGeom prst="rect">
            <a:avLst/>
          </a:prstGeom>
          <a:noFill/>
          <a:ln>
            <a:noFill/>
          </a:ln>
        </p:spPr>
      </p:pic>
      <p:sp>
        <p:nvSpPr>
          <p:cNvPr id="22" name="Google Shape;22;p3"/>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solidFill>
                  <a:schemeClr val="lt1"/>
                </a:solidFill>
                <a:latin typeface="Montserrat"/>
                <a:ea typeface="Montserrat"/>
                <a:cs typeface="Montserrat"/>
                <a:sym typeface="Montserrat"/>
              </a:defRPr>
            </a:lvl1pPr>
            <a:lvl2pPr lvl="1">
              <a:buNone/>
              <a:defRPr>
                <a:solidFill>
                  <a:schemeClr val="lt1"/>
                </a:solidFill>
                <a:latin typeface="Montserrat"/>
                <a:ea typeface="Montserrat"/>
                <a:cs typeface="Montserrat"/>
                <a:sym typeface="Montserrat"/>
              </a:defRPr>
            </a:lvl2pPr>
            <a:lvl3pPr lvl="2">
              <a:buNone/>
              <a:defRPr>
                <a:solidFill>
                  <a:schemeClr val="lt1"/>
                </a:solidFill>
                <a:latin typeface="Montserrat"/>
                <a:ea typeface="Montserrat"/>
                <a:cs typeface="Montserrat"/>
                <a:sym typeface="Montserrat"/>
              </a:defRPr>
            </a:lvl3pPr>
            <a:lvl4pPr lvl="3">
              <a:buNone/>
              <a:defRPr>
                <a:solidFill>
                  <a:schemeClr val="lt1"/>
                </a:solidFill>
                <a:latin typeface="Montserrat"/>
                <a:ea typeface="Montserrat"/>
                <a:cs typeface="Montserrat"/>
                <a:sym typeface="Montserrat"/>
              </a:defRPr>
            </a:lvl4pPr>
            <a:lvl5pPr lvl="4">
              <a:buNone/>
              <a:defRPr>
                <a:solidFill>
                  <a:schemeClr val="lt1"/>
                </a:solidFill>
                <a:latin typeface="Montserrat"/>
                <a:ea typeface="Montserrat"/>
                <a:cs typeface="Montserrat"/>
                <a:sym typeface="Montserrat"/>
              </a:defRPr>
            </a:lvl5pPr>
            <a:lvl6pPr lvl="5">
              <a:buNone/>
              <a:defRPr>
                <a:solidFill>
                  <a:schemeClr val="lt1"/>
                </a:solidFill>
                <a:latin typeface="Montserrat"/>
                <a:ea typeface="Montserrat"/>
                <a:cs typeface="Montserrat"/>
                <a:sym typeface="Montserrat"/>
              </a:defRPr>
            </a:lvl6pPr>
            <a:lvl7pPr lvl="6">
              <a:buNone/>
              <a:defRPr>
                <a:solidFill>
                  <a:schemeClr val="lt1"/>
                </a:solidFill>
                <a:latin typeface="Montserrat"/>
                <a:ea typeface="Montserrat"/>
                <a:cs typeface="Montserrat"/>
                <a:sym typeface="Montserrat"/>
              </a:defRPr>
            </a:lvl7pPr>
            <a:lvl8pPr lvl="7">
              <a:buNone/>
              <a:defRPr>
                <a:solidFill>
                  <a:schemeClr val="lt1"/>
                </a:solidFill>
                <a:latin typeface="Montserrat"/>
                <a:ea typeface="Montserrat"/>
                <a:cs typeface="Montserrat"/>
                <a:sym typeface="Montserrat"/>
              </a:defRPr>
            </a:lvl8pPr>
            <a:lvl9pPr lvl="8">
              <a:buNone/>
              <a:defRPr>
                <a:solidFill>
                  <a:schemeClr val="lt1"/>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sp>
        <p:nvSpPr>
          <p:cNvPr id="23" name="Google Shape;23;p3"/>
          <p:cNvSpPr txBox="1">
            <a:spLocks noGrp="1"/>
          </p:cNvSpPr>
          <p:nvPr>
            <p:ph type="title"/>
          </p:nvPr>
        </p:nvSpPr>
        <p:spPr>
          <a:xfrm>
            <a:off x="546775" y="2197450"/>
            <a:ext cx="5234700" cy="7866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3000" b="1">
                <a:solidFill>
                  <a:schemeClr val="lt1"/>
                </a:solidFill>
                <a:latin typeface="Montserrat"/>
                <a:ea typeface="Montserrat"/>
                <a:cs typeface="Montserrat"/>
                <a:sym typeface="Montserrat"/>
              </a:defRPr>
            </a:lvl1pPr>
            <a:lvl2pPr lvl="1" rtl="0">
              <a:spcBef>
                <a:spcPts val="0"/>
              </a:spcBef>
              <a:spcAft>
                <a:spcPts val="0"/>
              </a:spcAft>
              <a:buNone/>
              <a:defRPr sz="2400" b="1">
                <a:solidFill>
                  <a:schemeClr val="lt1"/>
                </a:solidFill>
                <a:latin typeface="Montserrat"/>
                <a:ea typeface="Montserrat"/>
                <a:cs typeface="Montserrat"/>
                <a:sym typeface="Montserrat"/>
              </a:defRPr>
            </a:lvl2pPr>
            <a:lvl3pPr lvl="2" rtl="0">
              <a:spcBef>
                <a:spcPts val="0"/>
              </a:spcBef>
              <a:spcAft>
                <a:spcPts val="0"/>
              </a:spcAft>
              <a:buNone/>
              <a:defRPr sz="2400" b="1">
                <a:solidFill>
                  <a:schemeClr val="lt1"/>
                </a:solidFill>
                <a:latin typeface="Montserrat"/>
                <a:ea typeface="Montserrat"/>
                <a:cs typeface="Montserrat"/>
                <a:sym typeface="Montserrat"/>
              </a:defRPr>
            </a:lvl3pPr>
            <a:lvl4pPr lvl="3" rtl="0">
              <a:spcBef>
                <a:spcPts val="0"/>
              </a:spcBef>
              <a:spcAft>
                <a:spcPts val="0"/>
              </a:spcAft>
              <a:buNone/>
              <a:defRPr sz="2400" b="1">
                <a:solidFill>
                  <a:schemeClr val="lt1"/>
                </a:solidFill>
                <a:latin typeface="Montserrat"/>
                <a:ea typeface="Montserrat"/>
                <a:cs typeface="Montserrat"/>
                <a:sym typeface="Montserrat"/>
              </a:defRPr>
            </a:lvl4pPr>
            <a:lvl5pPr lvl="4" rtl="0">
              <a:spcBef>
                <a:spcPts val="0"/>
              </a:spcBef>
              <a:spcAft>
                <a:spcPts val="0"/>
              </a:spcAft>
              <a:buNone/>
              <a:defRPr sz="2400" b="1">
                <a:solidFill>
                  <a:schemeClr val="lt1"/>
                </a:solidFill>
                <a:latin typeface="Montserrat"/>
                <a:ea typeface="Montserrat"/>
                <a:cs typeface="Montserrat"/>
                <a:sym typeface="Montserrat"/>
              </a:defRPr>
            </a:lvl5pPr>
            <a:lvl6pPr lvl="5" rtl="0">
              <a:spcBef>
                <a:spcPts val="0"/>
              </a:spcBef>
              <a:spcAft>
                <a:spcPts val="0"/>
              </a:spcAft>
              <a:buNone/>
              <a:defRPr sz="2400" b="1">
                <a:solidFill>
                  <a:schemeClr val="lt1"/>
                </a:solidFill>
                <a:latin typeface="Montserrat"/>
                <a:ea typeface="Montserrat"/>
                <a:cs typeface="Montserrat"/>
                <a:sym typeface="Montserrat"/>
              </a:defRPr>
            </a:lvl6pPr>
            <a:lvl7pPr lvl="6" rtl="0">
              <a:spcBef>
                <a:spcPts val="0"/>
              </a:spcBef>
              <a:spcAft>
                <a:spcPts val="0"/>
              </a:spcAft>
              <a:buNone/>
              <a:defRPr sz="2400" b="1">
                <a:solidFill>
                  <a:schemeClr val="lt1"/>
                </a:solidFill>
                <a:latin typeface="Montserrat"/>
                <a:ea typeface="Montserrat"/>
                <a:cs typeface="Montserrat"/>
                <a:sym typeface="Montserrat"/>
              </a:defRPr>
            </a:lvl7pPr>
            <a:lvl8pPr lvl="7" rtl="0">
              <a:spcBef>
                <a:spcPts val="0"/>
              </a:spcBef>
              <a:spcAft>
                <a:spcPts val="0"/>
              </a:spcAft>
              <a:buNone/>
              <a:defRPr sz="2400" b="1">
                <a:solidFill>
                  <a:schemeClr val="lt1"/>
                </a:solidFill>
                <a:latin typeface="Montserrat"/>
                <a:ea typeface="Montserrat"/>
                <a:cs typeface="Montserrat"/>
                <a:sym typeface="Montserrat"/>
              </a:defRPr>
            </a:lvl8pPr>
            <a:lvl9pPr lvl="8" rtl="0">
              <a:spcBef>
                <a:spcPts val="0"/>
              </a:spcBef>
              <a:spcAft>
                <a:spcPts val="0"/>
              </a:spcAft>
              <a:buNone/>
              <a:defRPr sz="2400" b="1">
                <a:solidFill>
                  <a:schemeClr val="lt1"/>
                </a:solidFill>
                <a:latin typeface="Montserrat"/>
                <a:ea typeface="Montserrat"/>
                <a:cs typeface="Montserrat"/>
                <a:sym typeface="Montserrat"/>
              </a:defRPr>
            </a:lvl9pPr>
          </a:lstStyle>
          <a:p>
            <a:endParaRPr/>
          </a:p>
        </p:txBody>
      </p:sp>
      <p:sp>
        <p:nvSpPr>
          <p:cNvPr id="24" name="Google Shape;24;p3"/>
          <p:cNvSpPr txBox="1">
            <a:spLocks noGrp="1"/>
          </p:cNvSpPr>
          <p:nvPr>
            <p:ph type="subTitle" idx="1"/>
          </p:nvPr>
        </p:nvSpPr>
        <p:spPr>
          <a:xfrm>
            <a:off x="546775" y="3196268"/>
            <a:ext cx="5234700" cy="11088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a:endParaRPr/>
          </a:p>
        </p:txBody>
      </p:sp>
      <p:sp>
        <p:nvSpPr>
          <p:cNvPr id="25" name="Google Shape;25;p3"/>
          <p:cNvSpPr txBox="1">
            <a:spLocks noGrp="1"/>
          </p:cNvSpPr>
          <p:nvPr>
            <p:ph type="body" idx="2"/>
          </p:nvPr>
        </p:nvSpPr>
        <p:spPr>
          <a:xfrm>
            <a:off x="536475" y="4136275"/>
            <a:ext cx="4839600" cy="3708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1pPr>
            <a:lvl2pPr marL="914400" lvl="1"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2pPr>
            <a:lvl3pPr marL="1371600" lvl="2"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3pPr>
            <a:lvl4pPr marL="1828800" lvl="3"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4pPr>
            <a:lvl5pPr marL="2286000" lvl="4"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5pPr>
            <a:lvl6pPr marL="2743200" lvl="5"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6pPr>
            <a:lvl7pPr marL="3200400" lvl="6"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7pPr>
            <a:lvl8pPr marL="3657600" lvl="7"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8pPr>
            <a:lvl9pPr marL="4114800" lvl="8" indent="-304800" algn="r" rtl="0">
              <a:spcBef>
                <a:spcPts val="0"/>
              </a:spcBef>
              <a:spcAft>
                <a:spcPts val="0"/>
              </a:spcAft>
              <a:buClr>
                <a:schemeClr val="lt1"/>
              </a:buClr>
              <a:buSzPts val="1200"/>
              <a:buFont typeface="Montserrat"/>
              <a:buChar char="■"/>
              <a:defRPr sz="1200" b="1">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orient="horz" pos="161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guide id="9" orient="horz" pos="1384">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ed Slide - Red 2">
  <p:cSld name="TITLE_AND_TWO_COLUMNS_2_3_1_3_1_1_1_1_1_1_2_1_1_1_4">
    <p:bg>
      <p:bgPr>
        <a:solidFill>
          <a:schemeClr val="lt1"/>
        </a:solidFill>
        <a:effectLst/>
      </p:bgPr>
    </p:bg>
    <p:spTree>
      <p:nvGrpSpPr>
        <p:cNvPr id="1" name="Shape 180"/>
        <p:cNvGrpSpPr/>
        <p:nvPr/>
      </p:nvGrpSpPr>
      <p:grpSpPr>
        <a:xfrm>
          <a:off x="0" y="0"/>
          <a:ext cx="0" cy="0"/>
          <a:chOff x="0" y="0"/>
          <a:chExt cx="0" cy="0"/>
        </a:xfrm>
      </p:grpSpPr>
      <p:pic>
        <p:nvPicPr>
          <p:cNvPr id="181" name="Google Shape;181;p29"/>
          <p:cNvPicPr preferRelativeResize="0"/>
          <p:nvPr/>
        </p:nvPicPr>
        <p:blipFill>
          <a:blip r:embed="rId2">
            <a:alphaModFix/>
          </a:blip>
          <a:stretch>
            <a:fillRect/>
          </a:stretch>
        </p:blipFill>
        <p:spPr>
          <a:xfrm>
            <a:off x="7350400" y="1806608"/>
            <a:ext cx="1793599" cy="3336891"/>
          </a:xfrm>
          <a:prstGeom prst="rect">
            <a:avLst/>
          </a:prstGeom>
          <a:noFill/>
          <a:ln>
            <a:noFill/>
          </a:ln>
        </p:spPr>
      </p:pic>
      <p:pic>
        <p:nvPicPr>
          <p:cNvPr id="182" name="Google Shape;182;p29"/>
          <p:cNvPicPr preferRelativeResize="0"/>
          <p:nvPr/>
        </p:nvPicPr>
        <p:blipFill rotWithShape="1">
          <a:blip r:embed="rId2">
            <a:alphaModFix/>
          </a:blip>
          <a:srcRect t="9" b="9"/>
          <a:stretch/>
        </p:blipFill>
        <p:spPr>
          <a:xfrm>
            <a:off x="7350388" y="1807175"/>
            <a:ext cx="1793613" cy="3336326"/>
          </a:xfrm>
          <a:prstGeom prst="rect">
            <a:avLst/>
          </a:prstGeom>
          <a:noFill/>
          <a:ln>
            <a:noFill/>
          </a:ln>
        </p:spPr>
      </p:pic>
      <p:sp>
        <p:nvSpPr>
          <p:cNvPr id="183" name="Google Shape;183;p29"/>
          <p:cNvSpPr txBox="1">
            <a:spLocks noGrp="1"/>
          </p:cNvSpPr>
          <p:nvPr>
            <p:ph type="title"/>
          </p:nvPr>
        </p:nvSpPr>
        <p:spPr>
          <a:xfrm>
            <a:off x="524850" y="505000"/>
            <a:ext cx="4047300" cy="41334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25000" b="1">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a:endParaRPr/>
          </a:p>
        </p:txBody>
      </p:sp>
      <p:sp>
        <p:nvSpPr>
          <p:cNvPr id="184" name="Google Shape;184;p29"/>
          <p:cNvSpPr txBox="1">
            <a:spLocks noGrp="1"/>
          </p:cNvSpPr>
          <p:nvPr>
            <p:ph type="title" idx="2"/>
          </p:nvPr>
        </p:nvSpPr>
        <p:spPr>
          <a:xfrm>
            <a:off x="2885850" y="1436475"/>
            <a:ext cx="3372300" cy="11352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2400" b="1">
                <a:solidFill>
                  <a:schemeClr val="accent1"/>
                </a:solidFill>
                <a:latin typeface="Montserrat"/>
                <a:ea typeface="Montserrat"/>
                <a:cs typeface="Montserrat"/>
                <a:sym typeface="Montserrat"/>
              </a:defRPr>
            </a:lvl1pPr>
            <a:lvl2pPr lvl="1" rtl="0">
              <a:spcBef>
                <a:spcPts val="0"/>
              </a:spcBef>
              <a:spcAft>
                <a:spcPts val="0"/>
              </a:spcAft>
              <a:buNone/>
              <a:defRPr sz="2400" b="1">
                <a:solidFill>
                  <a:schemeClr val="accent1"/>
                </a:solidFill>
                <a:latin typeface="Montserrat"/>
                <a:ea typeface="Montserrat"/>
                <a:cs typeface="Montserrat"/>
                <a:sym typeface="Montserrat"/>
              </a:defRPr>
            </a:lvl2pPr>
            <a:lvl3pPr lvl="2" rtl="0">
              <a:spcBef>
                <a:spcPts val="0"/>
              </a:spcBef>
              <a:spcAft>
                <a:spcPts val="0"/>
              </a:spcAft>
              <a:buNone/>
              <a:defRPr sz="2400" b="1">
                <a:solidFill>
                  <a:schemeClr val="accent1"/>
                </a:solidFill>
                <a:latin typeface="Montserrat"/>
                <a:ea typeface="Montserrat"/>
                <a:cs typeface="Montserrat"/>
                <a:sym typeface="Montserrat"/>
              </a:defRPr>
            </a:lvl3pPr>
            <a:lvl4pPr lvl="3" rtl="0">
              <a:spcBef>
                <a:spcPts val="0"/>
              </a:spcBef>
              <a:spcAft>
                <a:spcPts val="0"/>
              </a:spcAft>
              <a:buNone/>
              <a:defRPr sz="2400" b="1">
                <a:solidFill>
                  <a:schemeClr val="accent1"/>
                </a:solidFill>
                <a:latin typeface="Montserrat"/>
                <a:ea typeface="Montserrat"/>
                <a:cs typeface="Montserrat"/>
                <a:sym typeface="Montserrat"/>
              </a:defRPr>
            </a:lvl4pPr>
            <a:lvl5pPr lvl="4" rtl="0">
              <a:spcBef>
                <a:spcPts val="0"/>
              </a:spcBef>
              <a:spcAft>
                <a:spcPts val="0"/>
              </a:spcAft>
              <a:buNone/>
              <a:defRPr sz="2400" b="1">
                <a:solidFill>
                  <a:schemeClr val="accent1"/>
                </a:solidFill>
                <a:latin typeface="Montserrat"/>
                <a:ea typeface="Montserrat"/>
                <a:cs typeface="Montserrat"/>
                <a:sym typeface="Montserrat"/>
              </a:defRPr>
            </a:lvl5pPr>
            <a:lvl6pPr lvl="5" rtl="0">
              <a:spcBef>
                <a:spcPts val="0"/>
              </a:spcBef>
              <a:spcAft>
                <a:spcPts val="0"/>
              </a:spcAft>
              <a:buNone/>
              <a:defRPr sz="2400" b="1">
                <a:solidFill>
                  <a:schemeClr val="accent1"/>
                </a:solidFill>
                <a:latin typeface="Montserrat"/>
                <a:ea typeface="Montserrat"/>
                <a:cs typeface="Montserrat"/>
                <a:sym typeface="Montserrat"/>
              </a:defRPr>
            </a:lvl6pPr>
            <a:lvl7pPr lvl="6" rtl="0">
              <a:spcBef>
                <a:spcPts val="0"/>
              </a:spcBef>
              <a:spcAft>
                <a:spcPts val="0"/>
              </a:spcAft>
              <a:buNone/>
              <a:defRPr sz="2400" b="1">
                <a:solidFill>
                  <a:schemeClr val="accent1"/>
                </a:solidFill>
                <a:latin typeface="Montserrat"/>
                <a:ea typeface="Montserrat"/>
                <a:cs typeface="Montserrat"/>
                <a:sym typeface="Montserrat"/>
              </a:defRPr>
            </a:lvl7pPr>
            <a:lvl8pPr lvl="7" rtl="0">
              <a:spcBef>
                <a:spcPts val="0"/>
              </a:spcBef>
              <a:spcAft>
                <a:spcPts val="0"/>
              </a:spcAft>
              <a:buNone/>
              <a:defRPr sz="2400" b="1">
                <a:solidFill>
                  <a:schemeClr val="accent1"/>
                </a:solidFill>
                <a:latin typeface="Montserrat"/>
                <a:ea typeface="Montserrat"/>
                <a:cs typeface="Montserrat"/>
                <a:sym typeface="Montserrat"/>
              </a:defRPr>
            </a:lvl8pPr>
            <a:lvl9pPr lvl="8" rtl="0">
              <a:spcBef>
                <a:spcPts val="0"/>
              </a:spcBef>
              <a:spcAft>
                <a:spcPts val="0"/>
              </a:spcAft>
              <a:buNone/>
              <a:defRPr sz="2400" b="1">
                <a:solidFill>
                  <a:schemeClr val="accent1"/>
                </a:solidFill>
                <a:latin typeface="Montserrat"/>
                <a:ea typeface="Montserrat"/>
                <a:cs typeface="Montserrat"/>
                <a:sym typeface="Montserrat"/>
              </a:defRPr>
            </a:lvl9pPr>
          </a:lstStyle>
          <a:p>
            <a:endParaRPr/>
          </a:p>
        </p:txBody>
      </p:sp>
      <p:sp>
        <p:nvSpPr>
          <p:cNvPr id="185" name="Google Shape;185;p29"/>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186" name="Google Shape;186;p29"/>
          <p:cNvPicPr preferRelativeResize="0"/>
          <p:nvPr/>
        </p:nvPicPr>
        <p:blipFill rotWithShape="1">
          <a:blip r:embed="rId3">
            <a:alphaModFix/>
          </a:blip>
          <a:srcRect/>
          <a:stretch/>
        </p:blipFill>
        <p:spPr>
          <a:xfrm>
            <a:off x="147559" y="4776975"/>
            <a:ext cx="229582" cy="229800"/>
          </a:xfrm>
          <a:prstGeom prst="rect">
            <a:avLst/>
          </a:prstGeom>
          <a:noFill/>
          <a:ln>
            <a:noFill/>
          </a:ln>
        </p:spPr>
      </p:pic>
      <p:sp>
        <p:nvSpPr>
          <p:cNvPr id="187" name="Google Shape;187;p29"/>
          <p:cNvSpPr txBox="1">
            <a:spLocks noGrp="1"/>
          </p:cNvSpPr>
          <p:nvPr>
            <p:ph type="subTitle" idx="1"/>
          </p:nvPr>
        </p:nvSpPr>
        <p:spPr>
          <a:xfrm>
            <a:off x="2885850" y="2579475"/>
            <a:ext cx="3372300" cy="1108800"/>
          </a:xfrm>
          <a:prstGeom prst="rect">
            <a:avLst/>
          </a:prstGeom>
          <a:noFill/>
          <a:ln>
            <a:noFill/>
          </a:ln>
        </p:spPr>
        <p:txBody>
          <a:bodyPr spcFirstLastPara="1" wrap="square" lIns="0" tIns="0" rIns="0" bIns="0" anchor="ctr" anchorCtr="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ed slide - White 1">
  <p:cSld name="TITLE_AND_TWO_COLUMNS_2_3_1_3_1_1_1_1_1_1_2_1_1_1_1_1">
    <p:bg>
      <p:bgPr>
        <a:solidFill>
          <a:schemeClr val="lt1"/>
        </a:solidFill>
        <a:effectLst/>
      </p:bgPr>
    </p:bg>
    <p:spTree>
      <p:nvGrpSpPr>
        <p:cNvPr id="1" name="Shape 216"/>
        <p:cNvGrpSpPr/>
        <p:nvPr/>
      </p:nvGrpSpPr>
      <p:grpSpPr>
        <a:xfrm>
          <a:off x="0" y="0"/>
          <a:ext cx="0" cy="0"/>
          <a:chOff x="0" y="0"/>
          <a:chExt cx="0" cy="0"/>
        </a:xfrm>
      </p:grpSpPr>
      <p:pic>
        <p:nvPicPr>
          <p:cNvPr id="217" name="Google Shape;217;p34"/>
          <p:cNvPicPr preferRelativeResize="0"/>
          <p:nvPr/>
        </p:nvPicPr>
        <p:blipFill rotWithShape="1">
          <a:blip r:embed="rId2">
            <a:alphaModFix/>
          </a:blip>
          <a:srcRect t="19" b="19"/>
          <a:stretch/>
        </p:blipFill>
        <p:spPr>
          <a:xfrm>
            <a:off x="7103565" y="1807175"/>
            <a:ext cx="2040434" cy="3327096"/>
          </a:xfrm>
          <a:prstGeom prst="rect">
            <a:avLst/>
          </a:prstGeom>
          <a:noFill/>
          <a:ln>
            <a:noFill/>
          </a:ln>
        </p:spPr>
      </p:pic>
      <p:sp>
        <p:nvSpPr>
          <p:cNvPr id="218" name="Google Shape;218;p34"/>
          <p:cNvSpPr txBox="1">
            <a:spLocks noGrp="1"/>
          </p:cNvSpPr>
          <p:nvPr>
            <p:ph type="title"/>
          </p:nvPr>
        </p:nvSpPr>
        <p:spPr>
          <a:xfrm>
            <a:off x="524850" y="505000"/>
            <a:ext cx="4047300" cy="41334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25000" b="1">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a:endParaRPr/>
          </a:p>
        </p:txBody>
      </p:sp>
      <p:sp>
        <p:nvSpPr>
          <p:cNvPr id="219" name="Google Shape;219;p34"/>
          <p:cNvSpPr txBox="1">
            <a:spLocks noGrp="1"/>
          </p:cNvSpPr>
          <p:nvPr>
            <p:ph type="title" idx="2"/>
          </p:nvPr>
        </p:nvSpPr>
        <p:spPr>
          <a:xfrm>
            <a:off x="2885850" y="1436475"/>
            <a:ext cx="3372300" cy="11352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2400" b="1">
                <a:solidFill>
                  <a:schemeClr val="accent1"/>
                </a:solidFill>
                <a:latin typeface="Montserrat"/>
                <a:ea typeface="Montserrat"/>
                <a:cs typeface="Montserrat"/>
                <a:sym typeface="Montserrat"/>
              </a:defRPr>
            </a:lvl1pPr>
            <a:lvl2pPr lvl="1" rtl="0">
              <a:spcBef>
                <a:spcPts val="0"/>
              </a:spcBef>
              <a:spcAft>
                <a:spcPts val="0"/>
              </a:spcAft>
              <a:buNone/>
              <a:defRPr sz="2400" b="1">
                <a:solidFill>
                  <a:schemeClr val="accent1"/>
                </a:solidFill>
                <a:latin typeface="Montserrat"/>
                <a:ea typeface="Montserrat"/>
                <a:cs typeface="Montserrat"/>
                <a:sym typeface="Montserrat"/>
              </a:defRPr>
            </a:lvl2pPr>
            <a:lvl3pPr lvl="2" rtl="0">
              <a:spcBef>
                <a:spcPts val="0"/>
              </a:spcBef>
              <a:spcAft>
                <a:spcPts val="0"/>
              </a:spcAft>
              <a:buNone/>
              <a:defRPr sz="2400" b="1">
                <a:solidFill>
                  <a:schemeClr val="accent1"/>
                </a:solidFill>
                <a:latin typeface="Montserrat"/>
                <a:ea typeface="Montserrat"/>
                <a:cs typeface="Montserrat"/>
                <a:sym typeface="Montserrat"/>
              </a:defRPr>
            </a:lvl3pPr>
            <a:lvl4pPr lvl="3" rtl="0">
              <a:spcBef>
                <a:spcPts val="0"/>
              </a:spcBef>
              <a:spcAft>
                <a:spcPts val="0"/>
              </a:spcAft>
              <a:buNone/>
              <a:defRPr sz="2400" b="1">
                <a:solidFill>
                  <a:schemeClr val="accent1"/>
                </a:solidFill>
                <a:latin typeface="Montserrat"/>
                <a:ea typeface="Montserrat"/>
                <a:cs typeface="Montserrat"/>
                <a:sym typeface="Montserrat"/>
              </a:defRPr>
            </a:lvl4pPr>
            <a:lvl5pPr lvl="4" rtl="0">
              <a:spcBef>
                <a:spcPts val="0"/>
              </a:spcBef>
              <a:spcAft>
                <a:spcPts val="0"/>
              </a:spcAft>
              <a:buNone/>
              <a:defRPr sz="2400" b="1">
                <a:solidFill>
                  <a:schemeClr val="accent1"/>
                </a:solidFill>
                <a:latin typeface="Montserrat"/>
                <a:ea typeface="Montserrat"/>
                <a:cs typeface="Montserrat"/>
                <a:sym typeface="Montserrat"/>
              </a:defRPr>
            </a:lvl5pPr>
            <a:lvl6pPr lvl="5" rtl="0">
              <a:spcBef>
                <a:spcPts val="0"/>
              </a:spcBef>
              <a:spcAft>
                <a:spcPts val="0"/>
              </a:spcAft>
              <a:buNone/>
              <a:defRPr sz="2400" b="1">
                <a:solidFill>
                  <a:schemeClr val="accent1"/>
                </a:solidFill>
                <a:latin typeface="Montserrat"/>
                <a:ea typeface="Montserrat"/>
                <a:cs typeface="Montserrat"/>
                <a:sym typeface="Montserrat"/>
              </a:defRPr>
            </a:lvl6pPr>
            <a:lvl7pPr lvl="6" rtl="0">
              <a:spcBef>
                <a:spcPts val="0"/>
              </a:spcBef>
              <a:spcAft>
                <a:spcPts val="0"/>
              </a:spcAft>
              <a:buNone/>
              <a:defRPr sz="2400" b="1">
                <a:solidFill>
                  <a:schemeClr val="accent1"/>
                </a:solidFill>
                <a:latin typeface="Montserrat"/>
                <a:ea typeface="Montserrat"/>
                <a:cs typeface="Montserrat"/>
                <a:sym typeface="Montserrat"/>
              </a:defRPr>
            </a:lvl7pPr>
            <a:lvl8pPr lvl="7" rtl="0">
              <a:spcBef>
                <a:spcPts val="0"/>
              </a:spcBef>
              <a:spcAft>
                <a:spcPts val="0"/>
              </a:spcAft>
              <a:buNone/>
              <a:defRPr sz="2400" b="1">
                <a:solidFill>
                  <a:schemeClr val="accent1"/>
                </a:solidFill>
                <a:latin typeface="Montserrat"/>
                <a:ea typeface="Montserrat"/>
                <a:cs typeface="Montserrat"/>
                <a:sym typeface="Montserrat"/>
              </a:defRPr>
            </a:lvl8pPr>
            <a:lvl9pPr lvl="8" rtl="0">
              <a:spcBef>
                <a:spcPts val="0"/>
              </a:spcBef>
              <a:spcAft>
                <a:spcPts val="0"/>
              </a:spcAft>
              <a:buNone/>
              <a:defRPr sz="2400" b="1">
                <a:solidFill>
                  <a:schemeClr val="accent1"/>
                </a:solidFill>
                <a:latin typeface="Montserrat"/>
                <a:ea typeface="Montserrat"/>
                <a:cs typeface="Montserrat"/>
                <a:sym typeface="Montserrat"/>
              </a:defRPr>
            </a:lvl9pPr>
          </a:lstStyle>
          <a:p>
            <a:endParaRPr/>
          </a:p>
        </p:txBody>
      </p:sp>
      <p:sp>
        <p:nvSpPr>
          <p:cNvPr id="220" name="Google Shape;220;p34"/>
          <p:cNvSpPr txBox="1">
            <a:spLocks noGrp="1"/>
          </p:cNvSpPr>
          <p:nvPr>
            <p:ph type="subTitle" idx="1"/>
          </p:nvPr>
        </p:nvSpPr>
        <p:spPr>
          <a:xfrm>
            <a:off x="2885850" y="2579475"/>
            <a:ext cx="3372300" cy="1108800"/>
          </a:xfrm>
          <a:prstGeom prst="rect">
            <a:avLst/>
          </a:prstGeom>
          <a:noFill/>
          <a:ln>
            <a:noFill/>
          </a:ln>
        </p:spPr>
        <p:txBody>
          <a:bodyPr spcFirstLastPara="1" wrap="square" lIns="0" tIns="0" rIns="0" bIns="0" anchor="ctr" anchorCtr="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a:endParaRPr/>
          </a:p>
        </p:txBody>
      </p:sp>
      <p:sp>
        <p:nvSpPr>
          <p:cNvPr id="221" name="Google Shape;221;p34"/>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solidFill>
                  <a:schemeClr val="lt1"/>
                </a:solidFill>
                <a:latin typeface="Montserrat"/>
                <a:ea typeface="Montserrat"/>
                <a:cs typeface="Montserrat"/>
                <a:sym typeface="Montserrat"/>
              </a:defRPr>
            </a:lvl1pPr>
            <a:lvl2pPr lvl="1">
              <a:buNone/>
              <a:defRPr>
                <a:solidFill>
                  <a:schemeClr val="lt1"/>
                </a:solidFill>
                <a:latin typeface="Montserrat"/>
                <a:ea typeface="Montserrat"/>
                <a:cs typeface="Montserrat"/>
                <a:sym typeface="Montserrat"/>
              </a:defRPr>
            </a:lvl2pPr>
            <a:lvl3pPr lvl="2">
              <a:buNone/>
              <a:defRPr>
                <a:solidFill>
                  <a:schemeClr val="lt1"/>
                </a:solidFill>
                <a:latin typeface="Montserrat"/>
                <a:ea typeface="Montserrat"/>
                <a:cs typeface="Montserrat"/>
                <a:sym typeface="Montserrat"/>
              </a:defRPr>
            </a:lvl3pPr>
            <a:lvl4pPr lvl="3">
              <a:buNone/>
              <a:defRPr>
                <a:solidFill>
                  <a:schemeClr val="lt1"/>
                </a:solidFill>
                <a:latin typeface="Montserrat"/>
                <a:ea typeface="Montserrat"/>
                <a:cs typeface="Montserrat"/>
                <a:sym typeface="Montserrat"/>
              </a:defRPr>
            </a:lvl4pPr>
            <a:lvl5pPr lvl="4">
              <a:buNone/>
              <a:defRPr>
                <a:solidFill>
                  <a:schemeClr val="lt1"/>
                </a:solidFill>
                <a:latin typeface="Montserrat"/>
                <a:ea typeface="Montserrat"/>
                <a:cs typeface="Montserrat"/>
                <a:sym typeface="Montserrat"/>
              </a:defRPr>
            </a:lvl5pPr>
            <a:lvl6pPr lvl="5">
              <a:buNone/>
              <a:defRPr>
                <a:solidFill>
                  <a:schemeClr val="lt1"/>
                </a:solidFill>
                <a:latin typeface="Montserrat"/>
                <a:ea typeface="Montserrat"/>
                <a:cs typeface="Montserrat"/>
                <a:sym typeface="Montserrat"/>
              </a:defRPr>
            </a:lvl6pPr>
            <a:lvl7pPr lvl="6">
              <a:buNone/>
              <a:defRPr>
                <a:solidFill>
                  <a:schemeClr val="lt1"/>
                </a:solidFill>
                <a:latin typeface="Montserrat"/>
                <a:ea typeface="Montserrat"/>
                <a:cs typeface="Montserrat"/>
                <a:sym typeface="Montserrat"/>
              </a:defRPr>
            </a:lvl7pPr>
            <a:lvl8pPr lvl="7">
              <a:buNone/>
              <a:defRPr>
                <a:solidFill>
                  <a:schemeClr val="lt1"/>
                </a:solidFill>
                <a:latin typeface="Montserrat"/>
                <a:ea typeface="Montserrat"/>
                <a:cs typeface="Montserrat"/>
                <a:sym typeface="Montserrat"/>
              </a:defRPr>
            </a:lvl8pPr>
            <a:lvl9pPr lvl="8">
              <a:buNone/>
              <a:defRPr>
                <a:solidFill>
                  <a:schemeClr val="lt1"/>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222" name="Google Shape;222;p34"/>
          <p:cNvPicPr preferRelativeResize="0"/>
          <p:nvPr/>
        </p:nvPicPr>
        <p:blipFill rotWithShape="1">
          <a:blip r:embed="rId3">
            <a:alphaModFix/>
          </a:blip>
          <a:srcRect/>
          <a:stretch/>
        </p:blipFill>
        <p:spPr>
          <a:xfrm>
            <a:off x="147559" y="4776975"/>
            <a:ext cx="229582" cy="229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eader Slide with looping hallmark 1">
  <p:cSld name="TITLE_AND_BODY_1_1">
    <p:bg>
      <p:bgPr>
        <a:solidFill>
          <a:schemeClr val="lt1"/>
        </a:solidFill>
        <a:effectLst/>
      </p:bgPr>
    </p:bg>
    <p:spTree>
      <p:nvGrpSpPr>
        <p:cNvPr id="1" name="Shape 223"/>
        <p:cNvGrpSpPr/>
        <p:nvPr/>
      </p:nvGrpSpPr>
      <p:grpSpPr>
        <a:xfrm>
          <a:off x="0" y="0"/>
          <a:ext cx="0" cy="0"/>
          <a:chOff x="0" y="0"/>
          <a:chExt cx="0" cy="0"/>
        </a:xfrm>
      </p:grpSpPr>
      <p:pic>
        <p:nvPicPr>
          <p:cNvPr id="224" name="Google Shape;224;p35"/>
          <p:cNvPicPr preferRelativeResize="0"/>
          <p:nvPr/>
        </p:nvPicPr>
        <p:blipFill rotWithShape="1">
          <a:blip r:embed="rId2">
            <a:alphaModFix/>
          </a:blip>
          <a:srcRect r="7019"/>
          <a:stretch/>
        </p:blipFill>
        <p:spPr>
          <a:xfrm>
            <a:off x="3644750" y="0"/>
            <a:ext cx="5499249" cy="5143501"/>
          </a:xfrm>
          <a:prstGeom prst="rect">
            <a:avLst/>
          </a:prstGeom>
          <a:noFill/>
          <a:ln>
            <a:noFill/>
          </a:ln>
        </p:spPr>
      </p:pic>
      <p:sp>
        <p:nvSpPr>
          <p:cNvPr id="225" name="Google Shape;225;p35"/>
          <p:cNvSpPr txBox="1">
            <a:spLocks noGrp="1"/>
          </p:cNvSpPr>
          <p:nvPr>
            <p:ph type="body" idx="1"/>
          </p:nvPr>
        </p:nvSpPr>
        <p:spPr>
          <a:xfrm>
            <a:off x="4586350" y="505000"/>
            <a:ext cx="4031400" cy="4133400"/>
          </a:xfrm>
          <a:prstGeom prst="rect">
            <a:avLst/>
          </a:prstGeom>
          <a:noFill/>
          <a:ln>
            <a:noFill/>
          </a:ln>
        </p:spPr>
        <p:txBody>
          <a:bodyPr spcFirstLastPara="1" wrap="square" lIns="91425" tIns="91425" rIns="91425" bIns="91425" anchor="ctr" anchorCtr="0">
            <a:noAutofit/>
          </a:bodyPr>
          <a:lstStyle>
            <a:lvl1pPr marL="457200" lvl="0" indent="-3175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1pPr>
            <a:lvl2pPr marL="914400" lvl="1" indent="-3175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marL="1371600" lvl="2" indent="-3175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marL="1828800" lvl="3" indent="-3175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marL="2286000" lvl="4" indent="-3175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marL="2743200" lvl="5" indent="-3175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marL="3200400" lvl="6" indent="-3175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marL="3657600" lvl="7" indent="-3175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marL="4114800" lvl="8" indent="-3175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9pPr>
          </a:lstStyle>
          <a:p>
            <a:endParaRPr/>
          </a:p>
        </p:txBody>
      </p:sp>
      <p:sp>
        <p:nvSpPr>
          <p:cNvPr id="226" name="Google Shape;226;p35"/>
          <p:cNvSpPr txBox="1">
            <a:spLocks noGrp="1"/>
          </p:cNvSpPr>
          <p:nvPr>
            <p:ph type="title"/>
          </p:nvPr>
        </p:nvSpPr>
        <p:spPr>
          <a:xfrm>
            <a:off x="526200" y="504900"/>
            <a:ext cx="2898300" cy="41334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2400" b="1">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sz="2400" b="1">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sz="2400" b="1">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sz="2400" b="1">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sz="2400" b="1">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sz="2400" b="1">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sz="2400" b="1">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sz="2400" b="1">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sz="2400" b="1">
                <a:solidFill>
                  <a:schemeClr val="accent1"/>
                </a:solidFill>
                <a:latin typeface="Montserrat"/>
                <a:ea typeface="Montserrat"/>
                <a:cs typeface="Montserrat"/>
                <a:sym typeface="Montserrat"/>
              </a:defRPr>
            </a:lvl9pPr>
          </a:lstStyle>
          <a:p>
            <a:endParaRPr/>
          </a:p>
        </p:txBody>
      </p:sp>
      <p:pic>
        <p:nvPicPr>
          <p:cNvPr id="227" name="Google Shape;227;p35"/>
          <p:cNvPicPr preferRelativeResize="0"/>
          <p:nvPr/>
        </p:nvPicPr>
        <p:blipFill rotWithShape="1">
          <a:blip r:embed="rId3">
            <a:alphaModFix/>
          </a:blip>
          <a:srcRect/>
          <a:stretch/>
        </p:blipFill>
        <p:spPr>
          <a:xfrm>
            <a:off x="147559" y="4776975"/>
            <a:ext cx="229582" cy="229800"/>
          </a:xfrm>
          <a:prstGeom prst="rect">
            <a:avLst/>
          </a:prstGeom>
          <a:noFill/>
          <a:ln>
            <a:noFill/>
          </a:ln>
        </p:spPr>
      </p:pic>
      <p:sp>
        <p:nvSpPr>
          <p:cNvPr id="228" name="Google Shape;228;p35"/>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solidFill>
                  <a:schemeClr val="lt1"/>
                </a:solidFill>
                <a:latin typeface="Montserrat"/>
                <a:ea typeface="Montserrat"/>
                <a:cs typeface="Montserrat"/>
                <a:sym typeface="Montserrat"/>
              </a:defRPr>
            </a:lvl1pPr>
            <a:lvl2pPr lvl="1">
              <a:buNone/>
              <a:defRPr>
                <a:solidFill>
                  <a:schemeClr val="lt1"/>
                </a:solidFill>
                <a:latin typeface="Montserrat"/>
                <a:ea typeface="Montserrat"/>
                <a:cs typeface="Montserrat"/>
                <a:sym typeface="Montserrat"/>
              </a:defRPr>
            </a:lvl2pPr>
            <a:lvl3pPr lvl="2">
              <a:buNone/>
              <a:defRPr>
                <a:solidFill>
                  <a:schemeClr val="lt1"/>
                </a:solidFill>
                <a:latin typeface="Montserrat"/>
                <a:ea typeface="Montserrat"/>
                <a:cs typeface="Montserrat"/>
                <a:sym typeface="Montserrat"/>
              </a:defRPr>
            </a:lvl3pPr>
            <a:lvl4pPr lvl="3">
              <a:buNone/>
              <a:defRPr>
                <a:solidFill>
                  <a:schemeClr val="lt1"/>
                </a:solidFill>
                <a:latin typeface="Montserrat"/>
                <a:ea typeface="Montserrat"/>
                <a:cs typeface="Montserrat"/>
                <a:sym typeface="Montserrat"/>
              </a:defRPr>
            </a:lvl4pPr>
            <a:lvl5pPr lvl="4">
              <a:buNone/>
              <a:defRPr>
                <a:solidFill>
                  <a:schemeClr val="lt1"/>
                </a:solidFill>
                <a:latin typeface="Montserrat"/>
                <a:ea typeface="Montserrat"/>
                <a:cs typeface="Montserrat"/>
                <a:sym typeface="Montserrat"/>
              </a:defRPr>
            </a:lvl5pPr>
            <a:lvl6pPr lvl="5">
              <a:buNone/>
              <a:defRPr>
                <a:solidFill>
                  <a:schemeClr val="lt1"/>
                </a:solidFill>
                <a:latin typeface="Montserrat"/>
                <a:ea typeface="Montserrat"/>
                <a:cs typeface="Montserrat"/>
                <a:sym typeface="Montserrat"/>
              </a:defRPr>
            </a:lvl6pPr>
            <a:lvl7pPr lvl="6">
              <a:buNone/>
              <a:defRPr>
                <a:solidFill>
                  <a:schemeClr val="lt1"/>
                </a:solidFill>
                <a:latin typeface="Montserrat"/>
                <a:ea typeface="Montserrat"/>
                <a:cs typeface="Montserrat"/>
                <a:sym typeface="Montserrat"/>
              </a:defRPr>
            </a:lvl7pPr>
            <a:lvl8pPr lvl="7">
              <a:buNone/>
              <a:defRPr>
                <a:solidFill>
                  <a:schemeClr val="lt1"/>
                </a:solidFill>
                <a:latin typeface="Montserrat"/>
                <a:ea typeface="Montserrat"/>
                <a:cs typeface="Montserrat"/>
                <a:sym typeface="Montserrat"/>
              </a:defRPr>
            </a:lvl8pPr>
            <a:lvl9pPr lvl="8">
              <a:buNone/>
              <a:defRPr>
                <a:solidFill>
                  <a:schemeClr val="lt1"/>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eader Slide with looping hallmark 1 3">
  <p:cSld name="TITLE_AND_BODY_1_1_5">
    <p:bg>
      <p:bgPr>
        <a:solidFill>
          <a:schemeClr val="lt1"/>
        </a:solidFill>
        <a:effectLst/>
      </p:bgPr>
    </p:bg>
    <p:spTree>
      <p:nvGrpSpPr>
        <p:cNvPr id="1" name="Shape 229"/>
        <p:cNvGrpSpPr/>
        <p:nvPr/>
      </p:nvGrpSpPr>
      <p:grpSpPr>
        <a:xfrm>
          <a:off x="0" y="0"/>
          <a:ext cx="0" cy="0"/>
          <a:chOff x="0" y="0"/>
          <a:chExt cx="0" cy="0"/>
        </a:xfrm>
      </p:grpSpPr>
      <p:pic>
        <p:nvPicPr>
          <p:cNvPr id="230" name="Google Shape;230;p36"/>
          <p:cNvPicPr preferRelativeResize="0"/>
          <p:nvPr/>
        </p:nvPicPr>
        <p:blipFill rotWithShape="1">
          <a:blip r:embed="rId2">
            <a:alphaModFix/>
          </a:blip>
          <a:srcRect r="43515"/>
          <a:stretch/>
        </p:blipFill>
        <p:spPr>
          <a:xfrm rot="10800000">
            <a:off x="0" y="0"/>
            <a:ext cx="3340826" cy="5143501"/>
          </a:xfrm>
          <a:prstGeom prst="rect">
            <a:avLst/>
          </a:prstGeom>
          <a:noFill/>
          <a:ln>
            <a:noFill/>
          </a:ln>
        </p:spPr>
      </p:pic>
      <p:sp>
        <p:nvSpPr>
          <p:cNvPr id="231" name="Google Shape;231;p36"/>
          <p:cNvSpPr txBox="1">
            <a:spLocks noGrp="1"/>
          </p:cNvSpPr>
          <p:nvPr>
            <p:ph type="title"/>
          </p:nvPr>
        </p:nvSpPr>
        <p:spPr>
          <a:xfrm>
            <a:off x="526200" y="504900"/>
            <a:ext cx="2898300" cy="41334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2400" b="1">
                <a:solidFill>
                  <a:schemeClr val="lt1"/>
                </a:solidFill>
                <a:latin typeface="Montserrat"/>
                <a:ea typeface="Montserrat"/>
                <a:cs typeface="Montserrat"/>
                <a:sym typeface="Montserrat"/>
              </a:defRPr>
            </a:lvl1pPr>
            <a:lvl2pPr lvl="1" rtl="0">
              <a:lnSpc>
                <a:spcPct val="100000"/>
              </a:lnSpc>
              <a:spcBef>
                <a:spcPts val="0"/>
              </a:spcBef>
              <a:spcAft>
                <a:spcPts val="0"/>
              </a:spcAft>
              <a:buNone/>
              <a:defRPr sz="2400" b="1">
                <a:solidFill>
                  <a:schemeClr val="lt1"/>
                </a:solidFill>
                <a:latin typeface="Montserrat"/>
                <a:ea typeface="Montserrat"/>
                <a:cs typeface="Montserrat"/>
                <a:sym typeface="Montserrat"/>
              </a:defRPr>
            </a:lvl2pPr>
            <a:lvl3pPr lvl="2" rtl="0">
              <a:lnSpc>
                <a:spcPct val="100000"/>
              </a:lnSpc>
              <a:spcBef>
                <a:spcPts val="0"/>
              </a:spcBef>
              <a:spcAft>
                <a:spcPts val="0"/>
              </a:spcAft>
              <a:buNone/>
              <a:defRPr sz="2400" b="1">
                <a:solidFill>
                  <a:schemeClr val="lt1"/>
                </a:solidFill>
                <a:latin typeface="Montserrat"/>
                <a:ea typeface="Montserrat"/>
                <a:cs typeface="Montserrat"/>
                <a:sym typeface="Montserrat"/>
              </a:defRPr>
            </a:lvl3pPr>
            <a:lvl4pPr lvl="3" rtl="0">
              <a:lnSpc>
                <a:spcPct val="100000"/>
              </a:lnSpc>
              <a:spcBef>
                <a:spcPts val="0"/>
              </a:spcBef>
              <a:spcAft>
                <a:spcPts val="0"/>
              </a:spcAft>
              <a:buNone/>
              <a:defRPr sz="2400" b="1">
                <a:solidFill>
                  <a:schemeClr val="lt1"/>
                </a:solidFill>
                <a:latin typeface="Montserrat"/>
                <a:ea typeface="Montserrat"/>
                <a:cs typeface="Montserrat"/>
                <a:sym typeface="Montserrat"/>
              </a:defRPr>
            </a:lvl4pPr>
            <a:lvl5pPr lvl="4" rtl="0">
              <a:lnSpc>
                <a:spcPct val="100000"/>
              </a:lnSpc>
              <a:spcBef>
                <a:spcPts val="0"/>
              </a:spcBef>
              <a:spcAft>
                <a:spcPts val="0"/>
              </a:spcAft>
              <a:buNone/>
              <a:defRPr sz="2400" b="1">
                <a:solidFill>
                  <a:schemeClr val="lt1"/>
                </a:solidFill>
                <a:latin typeface="Montserrat"/>
                <a:ea typeface="Montserrat"/>
                <a:cs typeface="Montserrat"/>
                <a:sym typeface="Montserrat"/>
              </a:defRPr>
            </a:lvl5pPr>
            <a:lvl6pPr lvl="5" rtl="0">
              <a:lnSpc>
                <a:spcPct val="100000"/>
              </a:lnSpc>
              <a:spcBef>
                <a:spcPts val="0"/>
              </a:spcBef>
              <a:spcAft>
                <a:spcPts val="0"/>
              </a:spcAft>
              <a:buNone/>
              <a:defRPr sz="2400" b="1">
                <a:solidFill>
                  <a:schemeClr val="lt1"/>
                </a:solidFill>
                <a:latin typeface="Montserrat"/>
                <a:ea typeface="Montserrat"/>
                <a:cs typeface="Montserrat"/>
                <a:sym typeface="Montserrat"/>
              </a:defRPr>
            </a:lvl6pPr>
            <a:lvl7pPr lvl="6" rtl="0">
              <a:lnSpc>
                <a:spcPct val="100000"/>
              </a:lnSpc>
              <a:spcBef>
                <a:spcPts val="0"/>
              </a:spcBef>
              <a:spcAft>
                <a:spcPts val="0"/>
              </a:spcAft>
              <a:buNone/>
              <a:defRPr sz="2400" b="1">
                <a:solidFill>
                  <a:schemeClr val="lt1"/>
                </a:solidFill>
                <a:latin typeface="Montserrat"/>
                <a:ea typeface="Montserrat"/>
                <a:cs typeface="Montserrat"/>
                <a:sym typeface="Montserrat"/>
              </a:defRPr>
            </a:lvl7pPr>
            <a:lvl8pPr lvl="7" rtl="0">
              <a:lnSpc>
                <a:spcPct val="100000"/>
              </a:lnSpc>
              <a:spcBef>
                <a:spcPts val="0"/>
              </a:spcBef>
              <a:spcAft>
                <a:spcPts val="0"/>
              </a:spcAft>
              <a:buNone/>
              <a:defRPr sz="2400" b="1">
                <a:solidFill>
                  <a:schemeClr val="lt1"/>
                </a:solidFill>
                <a:latin typeface="Montserrat"/>
                <a:ea typeface="Montserrat"/>
                <a:cs typeface="Montserrat"/>
                <a:sym typeface="Montserrat"/>
              </a:defRPr>
            </a:lvl8pPr>
            <a:lvl9pPr lvl="8" rtl="0">
              <a:lnSpc>
                <a:spcPct val="100000"/>
              </a:lnSpc>
              <a:spcBef>
                <a:spcPts val="0"/>
              </a:spcBef>
              <a:spcAft>
                <a:spcPts val="0"/>
              </a:spcAft>
              <a:buNone/>
              <a:defRPr sz="2400" b="1">
                <a:solidFill>
                  <a:schemeClr val="lt1"/>
                </a:solidFill>
                <a:latin typeface="Montserrat"/>
                <a:ea typeface="Montserrat"/>
                <a:cs typeface="Montserrat"/>
                <a:sym typeface="Montserrat"/>
              </a:defRPr>
            </a:lvl9pPr>
          </a:lstStyle>
          <a:p>
            <a:endParaRPr/>
          </a:p>
        </p:txBody>
      </p:sp>
      <p:pic>
        <p:nvPicPr>
          <p:cNvPr id="232" name="Google Shape;232;p36"/>
          <p:cNvPicPr preferRelativeResize="0"/>
          <p:nvPr/>
        </p:nvPicPr>
        <p:blipFill rotWithShape="1">
          <a:blip r:embed="rId3">
            <a:alphaModFix/>
          </a:blip>
          <a:srcRect/>
          <a:stretch/>
        </p:blipFill>
        <p:spPr>
          <a:xfrm>
            <a:off x="147559" y="4776975"/>
            <a:ext cx="229582" cy="229800"/>
          </a:xfrm>
          <a:prstGeom prst="rect">
            <a:avLst/>
          </a:prstGeom>
          <a:noFill/>
          <a:ln>
            <a:noFill/>
          </a:ln>
        </p:spPr>
      </p:pic>
      <p:sp>
        <p:nvSpPr>
          <p:cNvPr id="233" name="Google Shape;233;p36"/>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er Slide with looping hallmark 1 2">
  <p:cSld name="TITLE_AND_BODY_1_1_4">
    <p:bg>
      <p:bgPr>
        <a:solidFill>
          <a:schemeClr val="lt1"/>
        </a:solidFill>
        <a:effectLst/>
      </p:bgPr>
    </p:bg>
    <p:spTree>
      <p:nvGrpSpPr>
        <p:cNvPr id="1" name="Shape 234"/>
        <p:cNvGrpSpPr/>
        <p:nvPr/>
      </p:nvGrpSpPr>
      <p:grpSpPr>
        <a:xfrm>
          <a:off x="0" y="0"/>
          <a:ext cx="0" cy="0"/>
          <a:chOff x="0" y="0"/>
          <a:chExt cx="0" cy="0"/>
        </a:xfrm>
      </p:grpSpPr>
      <p:pic>
        <p:nvPicPr>
          <p:cNvPr id="235" name="Google Shape;235;p37"/>
          <p:cNvPicPr preferRelativeResize="0"/>
          <p:nvPr/>
        </p:nvPicPr>
        <p:blipFill rotWithShape="1">
          <a:blip r:embed="rId2">
            <a:alphaModFix/>
          </a:blip>
          <a:srcRect r="43515"/>
          <a:stretch/>
        </p:blipFill>
        <p:spPr>
          <a:xfrm>
            <a:off x="5803175" y="0"/>
            <a:ext cx="3340826" cy="5143501"/>
          </a:xfrm>
          <a:prstGeom prst="rect">
            <a:avLst/>
          </a:prstGeom>
          <a:noFill/>
          <a:ln>
            <a:noFill/>
          </a:ln>
        </p:spPr>
      </p:pic>
      <p:sp>
        <p:nvSpPr>
          <p:cNvPr id="236" name="Google Shape;236;p37"/>
          <p:cNvSpPr txBox="1">
            <a:spLocks noGrp="1"/>
          </p:cNvSpPr>
          <p:nvPr>
            <p:ph type="body" idx="1"/>
          </p:nvPr>
        </p:nvSpPr>
        <p:spPr>
          <a:xfrm>
            <a:off x="6606500" y="708550"/>
            <a:ext cx="2011200" cy="3723600"/>
          </a:xfrm>
          <a:prstGeom prst="rect">
            <a:avLst/>
          </a:prstGeom>
          <a:noFill/>
          <a:ln>
            <a:noFill/>
          </a:ln>
        </p:spPr>
        <p:txBody>
          <a:bodyPr spcFirstLastPara="1" wrap="square" lIns="91425" tIns="91425" rIns="91425" bIns="91425" anchor="ctr" anchorCtr="0">
            <a:noAutofit/>
          </a:bodyPr>
          <a:lstStyle>
            <a:lvl1pPr marL="457200" lvl="0" indent="-2921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1pPr>
            <a:lvl2pPr marL="914400" lvl="1" indent="-2921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2pPr>
            <a:lvl3pPr marL="1371600" lvl="2" indent="-2921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3pPr>
            <a:lvl4pPr marL="1828800" lvl="3" indent="-2921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4pPr>
            <a:lvl5pPr marL="2286000" lvl="4" indent="-2921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5pPr>
            <a:lvl6pPr marL="2743200" lvl="5" indent="-2921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6pPr>
            <a:lvl7pPr marL="3200400" lvl="6" indent="-2921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7pPr>
            <a:lvl8pPr marL="3657600" lvl="7" indent="-2921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8pPr>
            <a:lvl9pPr marL="4114800" lvl="8" indent="-2921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9pPr>
          </a:lstStyle>
          <a:p>
            <a:endParaRPr/>
          </a:p>
        </p:txBody>
      </p:sp>
      <p:sp>
        <p:nvSpPr>
          <p:cNvPr id="237" name="Google Shape;237;p37"/>
          <p:cNvSpPr txBox="1">
            <a:spLocks noGrp="1"/>
          </p:cNvSpPr>
          <p:nvPr>
            <p:ph type="title"/>
          </p:nvPr>
        </p:nvSpPr>
        <p:spPr>
          <a:xfrm>
            <a:off x="526200" y="504900"/>
            <a:ext cx="4045800" cy="41334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2400" b="1">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sz="2400" b="1">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sz="2400" b="1">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sz="2400" b="1">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sz="2400" b="1">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sz="2400" b="1">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sz="2400" b="1">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sz="2400" b="1">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sz="2400" b="1">
                <a:solidFill>
                  <a:schemeClr val="accent1"/>
                </a:solidFill>
                <a:latin typeface="Montserrat"/>
                <a:ea typeface="Montserrat"/>
                <a:cs typeface="Montserrat"/>
                <a:sym typeface="Montserrat"/>
              </a:defRPr>
            </a:lvl9pPr>
          </a:lstStyle>
          <a:p>
            <a:endParaRPr/>
          </a:p>
        </p:txBody>
      </p:sp>
      <p:sp>
        <p:nvSpPr>
          <p:cNvPr id="238" name="Google Shape;238;p37"/>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solidFill>
                  <a:schemeClr val="lt1"/>
                </a:solidFill>
                <a:latin typeface="Montserrat"/>
                <a:ea typeface="Montserrat"/>
                <a:cs typeface="Montserrat"/>
                <a:sym typeface="Montserrat"/>
              </a:defRPr>
            </a:lvl1pPr>
            <a:lvl2pPr lvl="1">
              <a:buNone/>
              <a:defRPr>
                <a:solidFill>
                  <a:schemeClr val="lt1"/>
                </a:solidFill>
                <a:latin typeface="Montserrat"/>
                <a:ea typeface="Montserrat"/>
                <a:cs typeface="Montserrat"/>
                <a:sym typeface="Montserrat"/>
              </a:defRPr>
            </a:lvl2pPr>
            <a:lvl3pPr lvl="2">
              <a:buNone/>
              <a:defRPr>
                <a:solidFill>
                  <a:schemeClr val="lt1"/>
                </a:solidFill>
                <a:latin typeface="Montserrat"/>
                <a:ea typeface="Montserrat"/>
                <a:cs typeface="Montserrat"/>
                <a:sym typeface="Montserrat"/>
              </a:defRPr>
            </a:lvl3pPr>
            <a:lvl4pPr lvl="3">
              <a:buNone/>
              <a:defRPr>
                <a:solidFill>
                  <a:schemeClr val="lt1"/>
                </a:solidFill>
                <a:latin typeface="Montserrat"/>
                <a:ea typeface="Montserrat"/>
                <a:cs typeface="Montserrat"/>
                <a:sym typeface="Montserrat"/>
              </a:defRPr>
            </a:lvl4pPr>
            <a:lvl5pPr lvl="4">
              <a:buNone/>
              <a:defRPr>
                <a:solidFill>
                  <a:schemeClr val="lt1"/>
                </a:solidFill>
                <a:latin typeface="Montserrat"/>
                <a:ea typeface="Montserrat"/>
                <a:cs typeface="Montserrat"/>
                <a:sym typeface="Montserrat"/>
              </a:defRPr>
            </a:lvl5pPr>
            <a:lvl6pPr lvl="5">
              <a:buNone/>
              <a:defRPr>
                <a:solidFill>
                  <a:schemeClr val="lt1"/>
                </a:solidFill>
                <a:latin typeface="Montserrat"/>
                <a:ea typeface="Montserrat"/>
                <a:cs typeface="Montserrat"/>
                <a:sym typeface="Montserrat"/>
              </a:defRPr>
            </a:lvl6pPr>
            <a:lvl7pPr lvl="6">
              <a:buNone/>
              <a:defRPr>
                <a:solidFill>
                  <a:schemeClr val="lt1"/>
                </a:solidFill>
                <a:latin typeface="Montserrat"/>
                <a:ea typeface="Montserrat"/>
                <a:cs typeface="Montserrat"/>
                <a:sym typeface="Montserrat"/>
              </a:defRPr>
            </a:lvl7pPr>
            <a:lvl8pPr lvl="7">
              <a:buNone/>
              <a:defRPr>
                <a:solidFill>
                  <a:schemeClr val="lt1"/>
                </a:solidFill>
                <a:latin typeface="Montserrat"/>
                <a:ea typeface="Montserrat"/>
                <a:cs typeface="Montserrat"/>
                <a:sym typeface="Montserrat"/>
              </a:defRPr>
            </a:lvl8pPr>
            <a:lvl9pPr lvl="8">
              <a:buNone/>
              <a:defRPr>
                <a:solidFill>
                  <a:schemeClr val="lt1"/>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239" name="Google Shape;239;p37"/>
          <p:cNvPicPr preferRelativeResize="0"/>
          <p:nvPr/>
        </p:nvPicPr>
        <p:blipFill rotWithShape="1">
          <a:blip r:embed="rId3">
            <a:alphaModFix/>
          </a:blip>
          <a:srcRect/>
          <a:stretch/>
        </p:blipFill>
        <p:spPr>
          <a:xfrm>
            <a:off x="147559" y="4776975"/>
            <a:ext cx="229582" cy="229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Header Slide with looping hallmark 1 2 2">
  <p:cSld name="TITLE_AND_BODY_1_1_4_2">
    <p:bg>
      <p:bgPr>
        <a:solidFill>
          <a:schemeClr val="lt1"/>
        </a:solidFill>
        <a:effectLst/>
      </p:bgPr>
    </p:bg>
    <p:spTree>
      <p:nvGrpSpPr>
        <p:cNvPr id="1" name="Shape 240"/>
        <p:cNvGrpSpPr/>
        <p:nvPr/>
      </p:nvGrpSpPr>
      <p:grpSpPr>
        <a:xfrm>
          <a:off x="0" y="0"/>
          <a:ext cx="0" cy="0"/>
          <a:chOff x="0" y="0"/>
          <a:chExt cx="0" cy="0"/>
        </a:xfrm>
      </p:grpSpPr>
      <p:pic>
        <p:nvPicPr>
          <p:cNvPr id="241" name="Google Shape;241;p38"/>
          <p:cNvPicPr preferRelativeResize="0"/>
          <p:nvPr/>
        </p:nvPicPr>
        <p:blipFill rotWithShape="1">
          <a:blip r:embed="rId2">
            <a:alphaModFix/>
          </a:blip>
          <a:srcRect r="43515"/>
          <a:stretch/>
        </p:blipFill>
        <p:spPr>
          <a:xfrm flipH="1">
            <a:off x="5803175" y="0"/>
            <a:ext cx="3340826" cy="5143501"/>
          </a:xfrm>
          <a:prstGeom prst="rect">
            <a:avLst/>
          </a:prstGeom>
          <a:noFill/>
          <a:ln>
            <a:noFill/>
          </a:ln>
        </p:spPr>
      </p:pic>
      <p:sp>
        <p:nvSpPr>
          <p:cNvPr id="242" name="Google Shape;242;p38"/>
          <p:cNvSpPr txBox="1">
            <a:spLocks noGrp="1"/>
          </p:cNvSpPr>
          <p:nvPr>
            <p:ph type="title"/>
          </p:nvPr>
        </p:nvSpPr>
        <p:spPr>
          <a:xfrm>
            <a:off x="526200" y="504900"/>
            <a:ext cx="4045800" cy="41334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400" b="1">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sz="2400" b="1">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sz="2400" b="1">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sz="2400" b="1">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sz="2400" b="1">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sz="2400" b="1">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sz="2400" b="1">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sz="2400" b="1">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sz="2400" b="1">
                <a:solidFill>
                  <a:schemeClr val="accent1"/>
                </a:solidFill>
                <a:latin typeface="Montserrat"/>
                <a:ea typeface="Montserrat"/>
                <a:cs typeface="Montserrat"/>
                <a:sym typeface="Montserrat"/>
              </a:defRPr>
            </a:lvl9pPr>
          </a:lstStyle>
          <a:p>
            <a:endParaRPr/>
          </a:p>
        </p:txBody>
      </p:sp>
      <p:sp>
        <p:nvSpPr>
          <p:cNvPr id="243" name="Google Shape;243;p38"/>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244" name="Google Shape;244;p38"/>
          <p:cNvPicPr preferRelativeResize="0"/>
          <p:nvPr/>
        </p:nvPicPr>
        <p:blipFill rotWithShape="1">
          <a:blip r:embed="rId3">
            <a:alphaModFix/>
          </a:blip>
          <a:srcRect/>
          <a:stretch/>
        </p:blipFill>
        <p:spPr>
          <a:xfrm>
            <a:off x="147559" y="4776975"/>
            <a:ext cx="229582" cy="229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Header Slide with looping hallmark 1 2 2 1">
  <p:cSld name="TITLE_AND_BODY_1_1_4_2_1">
    <p:bg>
      <p:bgPr>
        <a:solidFill>
          <a:schemeClr val="lt1"/>
        </a:solidFill>
        <a:effectLst/>
      </p:bgPr>
    </p:bg>
    <p:spTree>
      <p:nvGrpSpPr>
        <p:cNvPr id="1" name="Shape 245"/>
        <p:cNvGrpSpPr/>
        <p:nvPr/>
      </p:nvGrpSpPr>
      <p:grpSpPr>
        <a:xfrm>
          <a:off x="0" y="0"/>
          <a:ext cx="0" cy="0"/>
          <a:chOff x="0" y="0"/>
          <a:chExt cx="0" cy="0"/>
        </a:xfrm>
      </p:grpSpPr>
      <p:pic>
        <p:nvPicPr>
          <p:cNvPr id="246" name="Google Shape;246;p39"/>
          <p:cNvPicPr preferRelativeResize="0"/>
          <p:nvPr/>
        </p:nvPicPr>
        <p:blipFill rotWithShape="1">
          <a:blip r:embed="rId2">
            <a:alphaModFix/>
          </a:blip>
          <a:srcRect r="43515"/>
          <a:stretch/>
        </p:blipFill>
        <p:spPr>
          <a:xfrm flipH="1">
            <a:off x="5803175" y="0"/>
            <a:ext cx="3340826" cy="5143501"/>
          </a:xfrm>
          <a:prstGeom prst="rect">
            <a:avLst/>
          </a:prstGeom>
          <a:noFill/>
          <a:ln>
            <a:noFill/>
          </a:ln>
        </p:spPr>
      </p:pic>
      <p:sp>
        <p:nvSpPr>
          <p:cNvPr id="247" name="Google Shape;247;p39"/>
          <p:cNvSpPr txBox="1">
            <a:spLocks noGrp="1"/>
          </p:cNvSpPr>
          <p:nvPr>
            <p:ph type="title"/>
          </p:nvPr>
        </p:nvSpPr>
        <p:spPr>
          <a:xfrm>
            <a:off x="526200" y="504900"/>
            <a:ext cx="4045800" cy="41334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400" b="1">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sz="2400" b="1">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sz="2400" b="1">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sz="2400" b="1">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sz="2400" b="1">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sz="2400" b="1">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sz="2400" b="1">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sz="2400" b="1">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sz="2400" b="1">
                <a:solidFill>
                  <a:schemeClr val="accent1"/>
                </a:solidFill>
                <a:latin typeface="Montserrat"/>
                <a:ea typeface="Montserrat"/>
                <a:cs typeface="Montserrat"/>
                <a:sym typeface="Montserrat"/>
              </a:defRPr>
            </a:lvl9pPr>
          </a:lstStyle>
          <a:p>
            <a:endParaRPr/>
          </a:p>
        </p:txBody>
      </p:sp>
      <p:sp>
        <p:nvSpPr>
          <p:cNvPr id="248" name="Google Shape;248;p39"/>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249" name="Google Shape;249;p39"/>
          <p:cNvPicPr preferRelativeResize="0"/>
          <p:nvPr/>
        </p:nvPicPr>
        <p:blipFill rotWithShape="1">
          <a:blip r:embed="rId3">
            <a:alphaModFix/>
          </a:blip>
          <a:srcRect/>
          <a:stretch/>
        </p:blipFill>
        <p:spPr>
          <a:xfrm>
            <a:off x="147559" y="4776975"/>
            <a:ext cx="229582" cy="229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Header Slide with looping hallmark 1 2 1">
  <p:cSld name="TITLE_AND_BODY_1_1_4_1">
    <p:bg>
      <p:bgPr>
        <a:solidFill>
          <a:schemeClr val="accent1"/>
        </a:solidFill>
        <a:effectLst/>
      </p:bgPr>
    </p:bg>
    <p:spTree>
      <p:nvGrpSpPr>
        <p:cNvPr id="1" name="Shape 250"/>
        <p:cNvGrpSpPr/>
        <p:nvPr/>
      </p:nvGrpSpPr>
      <p:grpSpPr>
        <a:xfrm>
          <a:off x="0" y="0"/>
          <a:ext cx="0" cy="0"/>
          <a:chOff x="0" y="0"/>
          <a:chExt cx="0" cy="0"/>
        </a:xfrm>
      </p:grpSpPr>
      <p:pic>
        <p:nvPicPr>
          <p:cNvPr id="251" name="Google Shape;251;p40"/>
          <p:cNvPicPr preferRelativeResize="0"/>
          <p:nvPr/>
        </p:nvPicPr>
        <p:blipFill rotWithShape="1">
          <a:blip r:embed="rId2">
            <a:alphaModFix/>
          </a:blip>
          <a:srcRect r="43515"/>
          <a:stretch/>
        </p:blipFill>
        <p:spPr>
          <a:xfrm>
            <a:off x="5803175" y="0"/>
            <a:ext cx="3340826" cy="5143501"/>
          </a:xfrm>
          <a:prstGeom prst="rect">
            <a:avLst/>
          </a:prstGeom>
          <a:noFill/>
          <a:ln>
            <a:noFill/>
          </a:ln>
        </p:spPr>
      </p:pic>
      <p:sp>
        <p:nvSpPr>
          <p:cNvPr id="252" name="Google Shape;252;p40"/>
          <p:cNvSpPr txBox="1">
            <a:spLocks noGrp="1"/>
          </p:cNvSpPr>
          <p:nvPr>
            <p:ph type="body" idx="1"/>
          </p:nvPr>
        </p:nvSpPr>
        <p:spPr>
          <a:xfrm>
            <a:off x="6606500" y="708550"/>
            <a:ext cx="2011200" cy="3723600"/>
          </a:xfrm>
          <a:prstGeom prst="rect">
            <a:avLst/>
          </a:prstGeom>
          <a:noFill/>
          <a:ln>
            <a:noFill/>
          </a:ln>
        </p:spPr>
        <p:txBody>
          <a:bodyPr spcFirstLastPara="1" wrap="square" lIns="91425" tIns="91425" rIns="91425" bIns="91425" anchor="ctr" anchorCtr="0">
            <a:noAutofit/>
          </a:bodyPr>
          <a:lstStyle>
            <a:lvl1pPr marL="457200" lvl="0" indent="-2921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1pPr>
            <a:lvl2pPr marL="914400" lvl="1" indent="-2921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2pPr>
            <a:lvl3pPr marL="1371600" lvl="2" indent="-2921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3pPr>
            <a:lvl4pPr marL="1828800" lvl="3" indent="-2921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4pPr>
            <a:lvl5pPr marL="2286000" lvl="4" indent="-2921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5pPr>
            <a:lvl6pPr marL="2743200" lvl="5" indent="-2921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6pPr>
            <a:lvl7pPr marL="3200400" lvl="6" indent="-2921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7pPr>
            <a:lvl8pPr marL="3657600" lvl="7" indent="-2921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8pPr>
            <a:lvl9pPr marL="4114800" lvl="8" indent="-2921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9pPr>
          </a:lstStyle>
          <a:p>
            <a:endParaRPr/>
          </a:p>
        </p:txBody>
      </p:sp>
      <p:sp>
        <p:nvSpPr>
          <p:cNvPr id="253" name="Google Shape;253;p40"/>
          <p:cNvSpPr txBox="1">
            <a:spLocks noGrp="1"/>
          </p:cNvSpPr>
          <p:nvPr>
            <p:ph type="title"/>
          </p:nvPr>
        </p:nvSpPr>
        <p:spPr>
          <a:xfrm>
            <a:off x="526200" y="504900"/>
            <a:ext cx="4045800" cy="41334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2400" b="1">
                <a:solidFill>
                  <a:schemeClr val="lt1"/>
                </a:solidFill>
                <a:latin typeface="Montserrat"/>
                <a:ea typeface="Montserrat"/>
                <a:cs typeface="Montserrat"/>
                <a:sym typeface="Montserrat"/>
              </a:defRPr>
            </a:lvl1pPr>
            <a:lvl2pPr lvl="1" rtl="0">
              <a:lnSpc>
                <a:spcPct val="100000"/>
              </a:lnSpc>
              <a:spcBef>
                <a:spcPts val="0"/>
              </a:spcBef>
              <a:spcAft>
                <a:spcPts val="0"/>
              </a:spcAft>
              <a:buNone/>
              <a:defRPr sz="2400" b="1">
                <a:solidFill>
                  <a:schemeClr val="lt1"/>
                </a:solidFill>
                <a:latin typeface="Montserrat"/>
                <a:ea typeface="Montserrat"/>
                <a:cs typeface="Montserrat"/>
                <a:sym typeface="Montserrat"/>
              </a:defRPr>
            </a:lvl2pPr>
            <a:lvl3pPr lvl="2" rtl="0">
              <a:lnSpc>
                <a:spcPct val="100000"/>
              </a:lnSpc>
              <a:spcBef>
                <a:spcPts val="0"/>
              </a:spcBef>
              <a:spcAft>
                <a:spcPts val="0"/>
              </a:spcAft>
              <a:buNone/>
              <a:defRPr sz="2400" b="1">
                <a:solidFill>
                  <a:schemeClr val="lt1"/>
                </a:solidFill>
                <a:latin typeface="Montserrat"/>
                <a:ea typeface="Montserrat"/>
                <a:cs typeface="Montserrat"/>
                <a:sym typeface="Montserrat"/>
              </a:defRPr>
            </a:lvl3pPr>
            <a:lvl4pPr lvl="3" rtl="0">
              <a:lnSpc>
                <a:spcPct val="100000"/>
              </a:lnSpc>
              <a:spcBef>
                <a:spcPts val="0"/>
              </a:spcBef>
              <a:spcAft>
                <a:spcPts val="0"/>
              </a:spcAft>
              <a:buNone/>
              <a:defRPr sz="2400" b="1">
                <a:solidFill>
                  <a:schemeClr val="lt1"/>
                </a:solidFill>
                <a:latin typeface="Montserrat"/>
                <a:ea typeface="Montserrat"/>
                <a:cs typeface="Montserrat"/>
                <a:sym typeface="Montserrat"/>
              </a:defRPr>
            </a:lvl4pPr>
            <a:lvl5pPr lvl="4" rtl="0">
              <a:lnSpc>
                <a:spcPct val="100000"/>
              </a:lnSpc>
              <a:spcBef>
                <a:spcPts val="0"/>
              </a:spcBef>
              <a:spcAft>
                <a:spcPts val="0"/>
              </a:spcAft>
              <a:buNone/>
              <a:defRPr sz="2400" b="1">
                <a:solidFill>
                  <a:schemeClr val="lt1"/>
                </a:solidFill>
                <a:latin typeface="Montserrat"/>
                <a:ea typeface="Montserrat"/>
                <a:cs typeface="Montserrat"/>
                <a:sym typeface="Montserrat"/>
              </a:defRPr>
            </a:lvl5pPr>
            <a:lvl6pPr lvl="5" rtl="0">
              <a:lnSpc>
                <a:spcPct val="100000"/>
              </a:lnSpc>
              <a:spcBef>
                <a:spcPts val="0"/>
              </a:spcBef>
              <a:spcAft>
                <a:spcPts val="0"/>
              </a:spcAft>
              <a:buNone/>
              <a:defRPr sz="2400" b="1">
                <a:solidFill>
                  <a:schemeClr val="lt1"/>
                </a:solidFill>
                <a:latin typeface="Montserrat"/>
                <a:ea typeface="Montserrat"/>
                <a:cs typeface="Montserrat"/>
                <a:sym typeface="Montserrat"/>
              </a:defRPr>
            </a:lvl6pPr>
            <a:lvl7pPr lvl="6" rtl="0">
              <a:lnSpc>
                <a:spcPct val="100000"/>
              </a:lnSpc>
              <a:spcBef>
                <a:spcPts val="0"/>
              </a:spcBef>
              <a:spcAft>
                <a:spcPts val="0"/>
              </a:spcAft>
              <a:buNone/>
              <a:defRPr sz="2400" b="1">
                <a:solidFill>
                  <a:schemeClr val="lt1"/>
                </a:solidFill>
                <a:latin typeface="Montserrat"/>
                <a:ea typeface="Montserrat"/>
                <a:cs typeface="Montserrat"/>
                <a:sym typeface="Montserrat"/>
              </a:defRPr>
            </a:lvl7pPr>
            <a:lvl8pPr lvl="7" rtl="0">
              <a:lnSpc>
                <a:spcPct val="100000"/>
              </a:lnSpc>
              <a:spcBef>
                <a:spcPts val="0"/>
              </a:spcBef>
              <a:spcAft>
                <a:spcPts val="0"/>
              </a:spcAft>
              <a:buNone/>
              <a:defRPr sz="2400" b="1">
                <a:solidFill>
                  <a:schemeClr val="lt1"/>
                </a:solidFill>
                <a:latin typeface="Montserrat"/>
                <a:ea typeface="Montserrat"/>
                <a:cs typeface="Montserrat"/>
                <a:sym typeface="Montserrat"/>
              </a:defRPr>
            </a:lvl8pPr>
            <a:lvl9pPr lvl="8" rtl="0">
              <a:lnSpc>
                <a:spcPct val="100000"/>
              </a:lnSpc>
              <a:spcBef>
                <a:spcPts val="0"/>
              </a:spcBef>
              <a:spcAft>
                <a:spcPts val="0"/>
              </a:spcAft>
              <a:buNone/>
              <a:defRPr sz="2400" b="1">
                <a:solidFill>
                  <a:schemeClr val="lt1"/>
                </a:solidFill>
                <a:latin typeface="Montserrat"/>
                <a:ea typeface="Montserrat"/>
                <a:cs typeface="Montserrat"/>
                <a:sym typeface="Montserrat"/>
              </a:defRPr>
            </a:lvl9pPr>
          </a:lstStyle>
          <a:p>
            <a:endParaRPr/>
          </a:p>
        </p:txBody>
      </p:sp>
      <p:sp>
        <p:nvSpPr>
          <p:cNvPr id="254" name="Google Shape;254;p40"/>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255" name="Google Shape;255;p40"/>
          <p:cNvPicPr preferRelativeResize="0"/>
          <p:nvPr/>
        </p:nvPicPr>
        <p:blipFill rotWithShape="1">
          <a:blip r:embed="rId3">
            <a:alphaModFix/>
          </a:blip>
          <a:srcRect/>
          <a:stretch/>
        </p:blipFill>
        <p:spPr>
          <a:xfrm>
            <a:off x="147559" y="4776975"/>
            <a:ext cx="229582" cy="229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sk for pictures 1">
  <p:cSld name="TITLE_AND_BODY_1_1_3">
    <p:bg>
      <p:bgPr>
        <a:solidFill>
          <a:srgbClr val="F5C553"/>
        </a:solidFill>
        <a:effectLst/>
      </p:bgPr>
    </p:bg>
    <p:spTree>
      <p:nvGrpSpPr>
        <p:cNvPr id="1" name="Shape 256"/>
        <p:cNvGrpSpPr/>
        <p:nvPr/>
      </p:nvGrpSpPr>
      <p:grpSpPr>
        <a:xfrm>
          <a:off x="0" y="0"/>
          <a:ext cx="0" cy="0"/>
          <a:chOff x="0" y="0"/>
          <a:chExt cx="0" cy="0"/>
        </a:xfrm>
      </p:grpSpPr>
      <p:pic>
        <p:nvPicPr>
          <p:cNvPr id="257" name="Google Shape;257;p41"/>
          <p:cNvPicPr preferRelativeResize="0"/>
          <p:nvPr/>
        </p:nvPicPr>
        <p:blipFill rotWithShape="1">
          <a:blip r:embed="rId2">
            <a:alphaModFix/>
          </a:blip>
          <a:srcRect r="43899"/>
          <a:stretch/>
        </p:blipFill>
        <p:spPr>
          <a:xfrm>
            <a:off x="4869975" y="0"/>
            <a:ext cx="4274025" cy="5143500"/>
          </a:xfrm>
          <a:prstGeom prst="rect">
            <a:avLst/>
          </a:prstGeom>
          <a:noFill/>
          <a:ln>
            <a:noFill/>
          </a:ln>
        </p:spPr>
      </p:pic>
      <p:pic>
        <p:nvPicPr>
          <p:cNvPr id="258" name="Google Shape;258;p41"/>
          <p:cNvPicPr preferRelativeResize="0"/>
          <p:nvPr/>
        </p:nvPicPr>
        <p:blipFill>
          <a:blip r:embed="rId3">
            <a:alphaModFix/>
          </a:blip>
          <a:stretch>
            <a:fillRect/>
          </a:stretch>
        </p:blipFill>
        <p:spPr>
          <a:xfrm>
            <a:off x="0" y="-1"/>
            <a:ext cx="8369900" cy="5143501"/>
          </a:xfrm>
          <a:prstGeom prst="rect">
            <a:avLst/>
          </a:prstGeom>
          <a:noFill/>
          <a:ln>
            <a:noFill/>
          </a:ln>
        </p:spPr>
      </p:pic>
      <p:sp>
        <p:nvSpPr>
          <p:cNvPr id="259" name="Google Shape;259;p41"/>
          <p:cNvSpPr txBox="1">
            <a:spLocks noGrp="1"/>
          </p:cNvSpPr>
          <p:nvPr>
            <p:ph type="title"/>
          </p:nvPr>
        </p:nvSpPr>
        <p:spPr>
          <a:xfrm>
            <a:off x="526200" y="451100"/>
            <a:ext cx="3853500" cy="9303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400" b="1">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sz="3600" b="1">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sz="3600" b="1">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sz="3600" b="1">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sz="3600" b="1">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sz="3600" b="1">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sz="3600" b="1">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sz="3600" b="1">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sz="3600" b="1">
                <a:solidFill>
                  <a:schemeClr val="accent1"/>
                </a:solidFill>
                <a:latin typeface="Montserrat"/>
                <a:ea typeface="Montserrat"/>
                <a:cs typeface="Montserrat"/>
                <a:sym typeface="Montserrat"/>
              </a:defRPr>
            </a:lvl9pPr>
          </a:lstStyle>
          <a:p>
            <a:endParaRPr/>
          </a:p>
        </p:txBody>
      </p:sp>
      <p:sp>
        <p:nvSpPr>
          <p:cNvPr id="260" name="Google Shape;260;p41"/>
          <p:cNvSpPr txBox="1">
            <a:spLocks noGrp="1"/>
          </p:cNvSpPr>
          <p:nvPr>
            <p:ph type="subTitle" idx="1"/>
          </p:nvPr>
        </p:nvSpPr>
        <p:spPr>
          <a:xfrm>
            <a:off x="526200" y="1716000"/>
            <a:ext cx="3853500" cy="19722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0"/>
              </a:spcBef>
              <a:spcAft>
                <a:spcPts val="0"/>
              </a:spcAft>
              <a:buNone/>
              <a:defRPr sz="1000">
                <a:solidFill>
                  <a:schemeClr val="accent1"/>
                </a:solidFill>
                <a:latin typeface="Montserrat"/>
                <a:ea typeface="Montserrat"/>
                <a:cs typeface="Montserrat"/>
                <a:sym typeface="Montserrat"/>
              </a:defRPr>
            </a:lvl2pPr>
            <a:lvl3pPr lvl="2" rtl="0">
              <a:spcBef>
                <a:spcPts val="0"/>
              </a:spcBef>
              <a:spcAft>
                <a:spcPts val="0"/>
              </a:spcAft>
              <a:buNone/>
              <a:defRPr sz="1000">
                <a:solidFill>
                  <a:schemeClr val="accent1"/>
                </a:solidFill>
                <a:latin typeface="Montserrat"/>
                <a:ea typeface="Montserrat"/>
                <a:cs typeface="Montserrat"/>
                <a:sym typeface="Montserrat"/>
              </a:defRPr>
            </a:lvl3pPr>
            <a:lvl4pPr lvl="3" rtl="0">
              <a:spcBef>
                <a:spcPts val="0"/>
              </a:spcBef>
              <a:spcAft>
                <a:spcPts val="0"/>
              </a:spcAft>
              <a:buNone/>
              <a:defRPr sz="1000">
                <a:solidFill>
                  <a:schemeClr val="accent1"/>
                </a:solidFill>
                <a:latin typeface="Montserrat"/>
                <a:ea typeface="Montserrat"/>
                <a:cs typeface="Montserrat"/>
                <a:sym typeface="Montserrat"/>
              </a:defRPr>
            </a:lvl4pPr>
            <a:lvl5pPr lvl="4" rtl="0">
              <a:spcBef>
                <a:spcPts val="0"/>
              </a:spcBef>
              <a:spcAft>
                <a:spcPts val="0"/>
              </a:spcAft>
              <a:buNone/>
              <a:defRPr sz="1000">
                <a:solidFill>
                  <a:schemeClr val="accent1"/>
                </a:solidFill>
                <a:latin typeface="Montserrat"/>
                <a:ea typeface="Montserrat"/>
                <a:cs typeface="Montserrat"/>
                <a:sym typeface="Montserrat"/>
              </a:defRPr>
            </a:lvl5pPr>
            <a:lvl6pPr lvl="5" rtl="0">
              <a:spcBef>
                <a:spcPts val="0"/>
              </a:spcBef>
              <a:spcAft>
                <a:spcPts val="0"/>
              </a:spcAft>
              <a:buNone/>
              <a:defRPr sz="1000">
                <a:solidFill>
                  <a:schemeClr val="accent1"/>
                </a:solidFill>
                <a:latin typeface="Montserrat"/>
                <a:ea typeface="Montserrat"/>
                <a:cs typeface="Montserrat"/>
                <a:sym typeface="Montserrat"/>
              </a:defRPr>
            </a:lvl6pPr>
            <a:lvl7pPr lvl="6" rtl="0">
              <a:spcBef>
                <a:spcPts val="0"/>
              </a:spcBef>
              <a:spcAft>
                <a:spcPts val="0"/>
              </a:spcAft>
              <a:buNone/>
              <a:defRPr sz="1000">
                <a:solidFill>
                  <a:schemeClr val="accent1"/>
                </a:solidFill>
                <a:latin typeface="Montserrat"/>
                <a:ea typeface="Montserrat"/>
                <a:cs typeface="Montserrat"/>
                <a:sym typeface="Montserrat"/>
              </a:defRPr>
            </a:lvl7pPr>
            <a:lvl8pPr lvl="7" rtl="0">
              <a:spcBef>
                <a:spcPts val="0"/>
              </a:spcBef>
              <a:spcAft>
                <a:spcPts val="0"/>
              </a:spcAft>
              <a:buNone/>
              <a:defRPr sz="1000">
                <a:solidFill>
                  <a:schemeClr val="accent1"/>
                </a:solidFill>
                <a:latin typeface="Montserrat"/>
                <a:ea typeface="Montserrat"/>
                <a:cs typeface="Montserrat"/>
                <a:sym typeface="Montserrat"/>
              </a:defRPr>
            </a:lvl8pPr>
            <a:lvl9pPr lvl="8" rtl="0">
              <a:spcBef>
                <a:spcPts val="0"/>
              </a:spcBef>
              <a:spcAft>
                <a:spcPts val="0"/>
              </a:spcAft>
              <a:buNone/>
              <a:defRPr sz="1000">
                <a:solidFill>
                  <a:schemeClr val="accent1"/>
                </a:solidFill>
                <a:latin typeface="Montserrat"/>
                <a:ea typeface="Montserrat"/>
                <a:cs typeface="Montserrat"/>
                <a:sym typeface="Montserrat"/>
              </a:defRPr>
            </a:lvl9pPr>
          </a:lstStyle>
          <a:p>
            <a:endParaRPr/>
          </a:p>
        </p:txBody>
      </p:sp>
      <p:sp>
        <p:nvSpPr>
          <p:cNvPr id="261" name="Google Shape;261;p41"/>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solidFill>
                  <a:schemeClr val="lt1"/>
                </a:solidFill>
                <a:latin typeface="Montserrat"/>
                <a:ea typeface="Montserrat"/>
                <a:cs typeface="Montserrat"/>
                <a:sym typeface="Montserrat"/>
              </a:defRPr>
            </a:lvl1pPr>
            <a:lvl2pPr lvl="1">
              <a:buNone/>
              <a:defRPr>
                <a:solidFill>
                  <a:schemeClr val="lt1"/>
                </a:solidFill>
                <a:latin typeface="Montserrat"/>
                <a:ea typeface="Montserrat"/>
                <a:cs typeface="Montserrat"/>
                <a:sym typeface="Montserrat"/>
              </a:defRPr>
            </a:lvl2pPr>
            <a:lvl3pPr lvl="2">
              <a:buNone/>
              <a:defRPr>
                <a:solidFill>
                  <a:schemeClr val="lt1"/>
                </a:solidFill>
                <a:latin typeface="Montserrat"/>
                <a:ea typeface="Montserrat"/>
                <a:cs typeface="Montserrat"/>
                <a:sym typeface="Montserrat"/>
              </a:defRPr>
            </a:lvl3pPr>
            <a:lvl4pPr lvl="3">
              <a:buNone/>
              <a:defRPr>
                <a:solidFill>
                  <a:schemeClr val="lt1"/>
                </a:solidFill>
                <a:latin typeface="Montserrat"/>
                <a:ea typeface="Montserrat"/>
                <a:cs typeface="Montserrat"/>
                <a:sym typeface="Montserrat"/>
              </a:defRPr>
            </a:lvl4pPr>
            <a:lvl5pPr lvl="4">
              <a:buNone/>
              <a:defRPr>
                <a:solidFill>
                  <a:schemeClr val="lt1"/>
                </a:solidFill>
                <a:latin typeface="Montserrat"/>
                <a:ea typeface="Montserrat"/>
                <a:cs typeface="Montserrat"/>
                <a:sym typeface="Montserrat"/>
              </a:defRPr>
            </a:lvl5pPr>
            <a:lvl6pPr lvl="5">
              <a:buNone/>
              <a:defRPr>
                <a:solidFill>
                  <a:schemeClr val="lt1"/>
                </a:solidFill>
                <a:latin typeface="Montserrat"/>
                <a:ea typeface="Montserrat"/>
                <a:cs typeface="Montserrat"/>
                <a:sym typeface="Montserrat"/>
              </a:defRPr>
            </a:lvl6pPr>
            <a:lvl7pPr lvl="6">
              <a:buNone/>
              <a:defRPr>
                <a:solidFill>
                  <a:schemeClr val="lt1"/>
                </a:solidFill>
                <a:latin typeface="Montserrat"/>
                <a:ea typeface="Montserrat"/>
                <a:cs typeface="Montserrat"/>
                <a:sym typeface="Montserrat"/>
              </a:defRPr>
            </a:lvl7pPr>
            <a:lvl8pPr lvl="7">
              <a:buNone/>
              <a:defRPr>
                <a:solidFill>
                  <a:schemeClr val="lt1"/>
                </a:solidFill>
                <a:latin typeface="Montserrat"/>
                <a:ea typeface="Montserrat"/>
                <a:cs typeface="Montserrat"/>
                <a:sym typeface="Montserrat"/>
              </a:defRPr>
            </a:lvl8pPr>
            <a:lvl9pPr lvl="8">
              <a:buNone/>
              <a:defRPr>
                <a:solidFill>
                  <a:schemeClr val="lt1"/>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262" name="Google Shape;262;p41"/>
          <p:cNvPicPr preferRelativeResize="0"/>
          <p:nvPr/>
        </p:nvPicPr>
        <p:blipFill rotWithShape="1">
          <a:blip r:embed="rId4">
            <a:alphaModFix/>
          </a:blip>
          <a:srcRect/>
          <a:stretch/>
        </p:blipFill>
        <p:spPr>
          <a:xfrm>
            <a:off x="147559" y="4776975"/>
            <a:ext cx="229582" cy="229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icture slide with mask 2">
  <p:cSld name="TITLE_AND_BODY_1_1_3_3">
    <p:bg>
      <p:bgPr>
        <a:solidFill>
          <a:schemeClr val="accent5"/>
        </a:solidFill>
        <a:effectLst/>
      </p:bgPr>
    </p:bg>
    <p:spTree>
      <p:nvGrpSpPr>
        <p:cNvPr id="1" name="Shape 263"/>
        <p:cNvGrpSpPr/>
        <p:nvPr/>
      </p:nvGrpSpPr>
      <p:grpSpPr>
        <a:xfrm>
          <a:off x="0" y="0"/>
          <a:ext cx="0" cy="0"/>
          <a:chOff x="0" y="0"/>
          <a:chExt cx="0" cy="0"/>
        </a:xfrm>
      </p:grpSpPr>
      <p:pic>
        <p:nvPicPr>
          <p:cNvPr id="264" name="Google Shape;264;p42"/>
          <p:cNvPicPr preferRelativeResize="0"/>
          <p:nvPr/>
        </p:nvPicPr>
        <p:blipFill rotWithShape="1">
          <a:blip r:embed="rId2">
            <a:alphaModFix/>
          </a:blip>
          <a:srcRect r="14324"/>
          <a:stretch/>
        </p:blipFill>
        <p:spPr>
          <a:xfrm>
            <a:off x="3644750" y="0"/>
            <a:ext cx="5499245" cy="5143503"/>
          </a:xfrm>
          <a:prstGeom prst="rect">
            <a:avLst/>
          </a:prstGeom>
          <a:noFill/>
          <a:ln>
            <a:noFill/>
          </a:ln>
        </p:spPr>
      </p:pic>
      <p:pic>
        <p:nvPicPr>
          <p:cNvPr id="265" name="Google Shape;265;p42"/>
          <p:cNvPicPr preferRelativeResize="0"/>
          <p:nvPr/>
        </p:nvPicPr>
        <p:blipFill rotWithShape="1">
          <a:blip r:embed="rId3">
            <a:alphaModFix/>
          </a:blip>
          <a:srcRect l="25121"/>
          <a:stretch/>
        </p:blipFill>
        <p:spPr>
          <a:xfrm>
            <a:off x="0" y="0"/>
            <a:ext cx="6267027" cy="5143501"/>
          </a:xfrm>
          <a:prstGeom prst="rect">
            <a:avLst/>
          </a:prstGeom>
          <a:noFill/>
          <a:ln>
            <a:noFill/>
          </a:ln>
        </p:spPr>
      </p:pic>
      <p:sp>
        <p:nvSpPr>
          <p:cNvPr id="266" name="Google Shape;266;p42"/>
          <p:cNvSpPr txBox="1">
            <a:spLocks noGrp="1"/>
          </p:cNvSpPr>
          <p:nvPr>
            <p:ph type="title"/>
          </p:nvPr>
        </p:nvSpPr>
        <p:spPr>
          <a:xfrm>
            <a:off x="526200" y="505000"/>
            <a:ext cx="3019500" cy="41337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3600" b="1">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sz="3600" b="1">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sz="3600" b="1">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sz="3600" b="1">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sz="3600" b="1">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sz="3600" b="1">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sz="3600" b="1">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sz="3600" b="1">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sz="3600" b="1">
                <a:solidFill>
                  <a:schemeClr val="accent1"/>
                </a:solidFill>
                <a:latin typeface="Montserrat"/>
                <a:ea typeface="Montserrat"/>
                <a:cs typeface="Montserrat"/>
                <a:sym typeface="Montserrat"/>
              </a:defRPr>
            </a:lvl9pPr>
          </a:lstStyle>
          <a:p>
            <a:endParaRPr/>
          </a:p>
        </p:txBody>
      </p:sp>
      <p:sp>
        <p:nvSpPr>
          <p:cNvPr id="267" name="Google Shape;267;p42"/>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solidFill>
                  <a:schemeClr val="lt1"/>
                </a:solidFill>
                <a:latin typeface="Montserrat"/>
                <a:ea typeface="Montserrat"/>
                <a:cs typeface="Montserrat"/>
                <a:sym typeface="Montserrat"/>
              </a:defRPr>
            </a:lvl1pPr>
            <a:lvl2pPr lvl="1">
              <a:buNone/>
              <a:defRPr>
                <a:solidFill>
                  <a:schemeClr val="lt1"/>
                </a:solidFill>
                <a:latin typeface="Montserrat"/>
                <a:ea typeface="Montserrat"/>
                <a:cs typeface="Montserrat"/>
                <a:sym typeface="Montserrat"/>
              </a:defRPr>
            </a:lvl2pPr>
            <a:lvl3pPr lvl="2">
              <a:buNone/>
              <a:defRPr>
                <a:solidFill>
                  <a:schemeClr val="lt1"/>
                </a:solidFill>
                <a:latin typeface="Montserrat"/>
                <a:ea typeface="Montserrat"/>
                <a:cs typeface="Montserrat"/>
                <a:sym typeface="Montserrat"/>
              </a:defRPr>
            </a:lvl3pPr>
            <a:lvl4pPr lvl="3">
              <a:buNone/>
              <a:defRPr>
                <a:solidFill>
                  <a:schemeClr val="lt1"/>
                </a:solidFill>
                <a:latin typeface="Montserrat"/>
                <a:ea typeface="Montserrat"/>
                <a:cs typeface="Montserrat"/>
                <a:sym typeface="Montserrat"/>
              </a:defRPr>
            </a:lvl4pPr>
            <a:lvl5pPr lvl="4">
              <a:buNone/>
              <a:defRPr>
                <a:solidFill>
                  <a:schemeClr val="lt1"/>
                </a:solidFill>
                <a:latin typeface="Montserrat"/>
                <a:ea typeface="Montserrat"/>
                <a:cs typeface="Montserrat"/>
                <a:sym typeface="Montserrat"/>
              </a:defRPr>
            </a:lvl5pPr>
            <a:lvl6pPr lvl="5">
              <a:buNone/>
              <a:defRPr>
                <a:solidFill>
                  <a:schemeClr val="lt1"/>
                </a:solidFill>
                <a:latin typeface="Montserrat"/>
                <a:ea typeface="Montserrat"/>
                <a:cs typeface="Montserrat"/>
                <a:sym typeface="Montserrat"/>
              </a:defRPr>
            </a:lvl6pPr>
            <a:lvl7pPr lvl="6">
              <a:buNone/>
              <a:defRPr>
                <a:solidFill>
                  <a:schemeClr val="lt1"/>
                </a:solidFill>
                <a:latin typeface="Montserrat"/>
                <a:ea typeface="Montserrat"/>
                <a:cs typeface="Montserrat"/>
                <a:sym typeface="Montserrat"/>
              </a:defRPr>
            </a:lvl7pPr>
            <a:lvl8pPr lvl="7">
              <a:buNone/>
              <a:defRPr>
                <a:solidFill>
                  <a:schemeClr val="lt1"/>
                </a:solidFill>
                <a:latin typeface="Montserrat"/>
                <a:ea typeface="Montserrat"/>
                <a:cs typeface="Montserrat"/>
                <a:sym typeface="Montserrat"/>
              </a:defRPr>
            </a:lvl8pPr>
            <a:lvl9pPr lvl="8">
              <a:buNone/>
              <a:defRPr>
                <a:solidFill>
                  <a:schemeClr val="lt1"/>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268" name="Google Shape;268;p42"/>
          <p:cNvPicPr preferRelativeResize="0"/>
          <p:nvPr/>
        </p:nvPicPr>
        <p:blipFill rotWithShape="1">
          <a:blip r:embed="rId4">
            <a:alphaModFix/>
          </a:blip>
          <a:srcRect/>
          <a:stretch/>
        </p:blipFill>
        <p:spPr>
          <a:xfrm>
            <a:off x="147559" y="4776975"/>
            <a:ext cx="229582" cy="229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chforpeople ">
  <p:cSld name="TITLE_AND_BODY_1_3">
    <p:bg>
      <p:bgPr>
        <a:solidFill>
          <a:schemeClr val="lt1"/>
        </a:solidFill>
        <a:effectLst/>
      </p:bgPr>
    </p:bg>
    <p:spTree>
      <p:nvGrpSpPr>
        <p:cNvPr id="1" name="Shape 26"/>
        <p:cNvGrpSpPr/>
        <p:nvPr/>
      </p:nvGrpSpPr>
      <p:grpSpPr>
        <a:xfrm>
          <a:off x="0" y="0"/>
          <a:ext cx="0" cy="0"/>
          <a:chOff x="0" y="0"/>
          <a:chExt cx="0" cy="0"/>
        </a:xfrm>
      </p:grpSpPr>
      <p:pic>
        <p:nvPicPr>
          <p:cNvPr id="27" name="Google Shape;27;p4"/>
          <p:cNvPicPr preferRelativeResize="0"/>
          <p:nvPr/>
        </p:nvPicPr>
        <p:blipFill>
          <a:blip r:embed="rId2">
            <a:alphaModFix/>
          </a:blip>
          <a:stretch>
            <a:fillRect/>
          </a:stretch>
        </p:blipFill>
        <p:spPr>
          <a:xfrm>
            <a:off x="0" y="-9"/>
            <a:ext cx="9143995" cy="5144497"/>
          </a:xfrm>
          <a:prstGeom prst="rect">
            <a:avLst/>
          </a:prstGeom>
          <a:noFill/>
          <a:ln>
            <a:noFill/>
          </a:ln>
        </p:spPr>
      </p:pic>
      <p:sp>
        <p:nvSpPr>
          <p:cNvPr id="28" name="Google Shape;28;p4"/>
          <p:cNvSpPr txBox="1">
            <a:spLocks noGrp="1"/>
          </p:cNvSpPr>
          <p:nvPr>
            <p:ph type="title"/>
          </p:nvPr>
        </p:nvSpPr>
        <p:spPr>
          <a:xfrm>
            <a:off x="536475" y="540000"/>
            <a:ext cx="4035600" cy="8955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3600" b="1">
                <a:solidFill>
                  <a:schemeClr val="accent1"/>
                </a:solidFill>
                <a:latin typeface="Montserrat"/>
                <a:ea typeface="Montserrat"/>
                <a:cs typeface="Montserrat"/>
                <a:sym typeface="Montserrat"/>
              </a:defRPr>
            </a:lvl1pPr>
            <a:lvl2pPr lvl="1" rtl="0">
              <a:spcBef>
                <a:spcPts val="0"/>
              </a:spcBef>
              <a:spcAft>
                <a:spcPts val="0"/>
              </a:spcAft>
              <a:buNone/>
              <a:defRPr sz="3600" b="1">
                <a:solidFill>
                  <a:schemeClr val="accent1"/>
                </a:solidFill>
                <a:latin typeface="Montserrat"/>
                <a:ea typeface="Montserrat"/>
                <a:cs typeface="Montserrat"/>
                <a:sym typeface="Montserrat"/>
              </a:defRPr>
            </a:lvl2pPr>
            <a:lvl3pPr lvl="2" rtl="0">
              <a:spcBef>
                <a:spcPts val="0"/>
              </a:spcBef>
              <a:spcAft>
                <a:spcPts val="0"/>
              </a:spcAft>
              <a:buNone/>
              <a:defRPr sz="3600" b="1">
                <a:solidFill>
                  <a:schemeClr val="accent1"/>
                </a:solidFill>
                <a:latin typeface="Montserrat"/>
                <a:ea typeface="Montserrat"/>
                <a:cs typeface="Montserrat"/>
                <a:sym typeface="Montserrat"/>
              </a:defRPr>
            </a:lvl3pPr>
            <a:lvl4pPr lvl="3" rtl="0">
              <a:spcBef>
                <a:spcPts val="0"/>
              </a:spcBef>
              <a:spcAft>
                <a:spcPts val="0"/>
              </a:spcAft>
              <a:buNone/>
              <a:defRPr sz="3600" b="1">
                <a:solidFill>
                  <a:schemeClr val="accent1"/>
                </a:solidFill>
                <a:latin typeface="Montserrat"/>
                <a:ea typeface="Montserrat"/>
                <a:cs typeface="Montserrat"/>
                <a:sym typeface="Montserrat"/>
              </a:defRPr>
            </a:lvl4pPr>
            <a:lvl5pPr lvl="4" rtl="0">
              <a:spcBef>
                <a:spcPts val="0"/>
              </a:spcBef>
              <a:spcAft>
                <a:spcPts val="0"/>
              </a:spcAft>
              <a:buNone/>
              <a:defRPr sz="3600" b="1">
                <a:solidFill>
                  <a:schemeClr val="accent1"/>
                </a:solidFill>
                <a:latin typeface="Montserrat"/>
                <a:ea typeface="Montserrat"/>
                <a:cs typeface="Montserrat"/>
                <a:sym typeface="Montserrat"/>
              </a:defRPr>
            </a:lvl5pPr>
            <a:lvl6pPr lvl="5" rtl="0">
              <a:spcBef>
                <a:spcPts val="0"/>
              </a:spcBef>
              <a:spcAft>
                <a:spcPts val="0"/>
              </a:spcAft>
              <a:buNone/>
              <a:defRPr sz="3600" b="1">
                <a:solidFill>
                  <a:schemeClr val="accent1"/>
                </a:solidFill>
                <a:latin typeface="Montserrat"/>
                <a:ea typeface="Montserrat"/>
                <a:cs typeface="Montserrat"/>
                <a:sym typeface="Montserrat"/>
              </a:defRPr>
            </a:lvl6pPr>
            <a:lvl7pPr lvl="6" rtl="0">
              <a:spcBef>
                <a:spcPts val="0"/>
              </a:spcBef>
              <a:spcAft>
                <a:spcPts val="0"/>
              </a:spcAft>
              <a:buNone/>
              <a:defRPr sz="3600" b="1">
                <a:solidFill>
                  <a:schemeClr val="accent1"/>
                </a:solidFill>
                <a:latin typeface="Montserrat"/>
                <a:ea typeface="Montserrat"/>
                <a:cs typeface="Montserrat"/>
                <a:sym typeface="Montserrat"/>
              </a:defRPr>
            </a:lvl7pPr>
            <a:lvl8pPr lvl="7" rtl="0">
              <a:spcBef>
                <a:spcPts val="0"/>
              </a:spcBef>
              <a:spcAft>
                <a:spcPts val="0"/>
              </a:spcAft>
              <a:buNone/>
              <a:defRPr sz="3600" b="1">
                <a:solidFill>
                  <a:schemeClr val="accent1"/>
                </a:solidFill>
                <a:latin typeface="Montserrat"/>
                <a:ea typeface="Montserrat"/>
                <a:cs typeface="Montserrat"/>
                <a:sym typeface="Montserrat"/>
              </a:defRPr>
            </a:lvl8pPr>
            <a:lvl9pPr lvl="8" rtl="0">
              <a:spcBef>
                <a:spcPts val="0"/>
              </a:spcBef>
              <a:spcAft>
                <a:spcPts val="0"/>
              </a:spcAft>
              <a:buNone/>
              <a:defRPr sz="3600" b="1">
                <a:solidFill>
                  <a:schemeClr val="accent1"/>
                </a:solidFill>
                <a:latin typeface="Montserrat"/>
                <a:ea typeface="Montserrat"/>
                <a:cs typeface="Montserrat"/>
                <a:sym typeface="Montserrat"/>
              </a:defRPr>
            </a:lvl9pPr>
          </a:lstStyle>
          <a:p>
            <a:endParaRPr/>
          </a:p>
        </p:txBody>
      </p:sp>
      <p:sp>
        <p:nvSpPr>
          <p:cNvPr id="29" name="Google Shape;29;p4"/>
          <p:cNvSpPr txBox="1">
            <a:spLocks noGrp="1"/>
          </p:cNvSpPr>
          <p:nvPr>
            <p:ph type="title" idx="2"/>
          </p:nvPr>
        </p:nvSpPr>
        <p:spPr>
          <a:xfrm>
            <a:off x="536475" y="1435500"/>
            <a:ext cx="2147100" cy="8598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6000" b="1">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4"/>
          <p:cNvSpPr txBox="1">
            <a:spLocks noGrp="1"/>
          </p:cNvSpPr>
          <p:nvPr>
            <p:ph type="title" idx="3"/>
          </p:nvPr>
        </p:nvSpPr>
        <p:spPr>
          <a:xfrm>
            <a:off x="536475" y="2423650"/>
            <a:ext cx="2147100" cy="8598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6000" b="1">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 name="Google Shape;31;p4"/>
          <p:cNvSpPr txBox="1">
            <a:spLocks noGrp="1"/>
          </p:cNvSpPr>
          <p:nvPr>
            <p:ph type="title" idx="4"/>
          </p:nvPr>
        </p:nvSpPr>
        <p:spPr>
          <a:xfrm>
            <a:off x="536475" y="3411800"/>
            <a:ext cx="2147100" cy="8598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6000" b="1">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 name="Google Shape;32;p4"/>
          <p:cNvSpPr txBox="1">
            <a:spLocks noGrp="1"/>
          </p:cNvSpPr>
          <p:nvPr>
            <p:ph type="subTitle" idx="1"/>
          </p:nvPr>
        </p:nvSpPr>
        <p:spPr>
          <a:xfrm>
            <a:off x="1205350" y="1640600"/>
            <a:ext cx="3140100" cy="9201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a:endParaRPr/>
          </a:p>
        </p:txBody>
      </p:sp>
      <p:sp>
        <p:nvSpPr>
          <p:cNvPr id="33" name="Google Shape;33;p4"/>
          <p:cNvSpPr txBox="1">
            <a:spLocks noGrp="1"/>
          </p:cNvSpPr>
          <p:nvPr>
            <p:ph type="subTitle" idx="5"/>
          </p:nvPr>
        </p:nvSpPr>
        <p:spPr>
          <a:xfrm>
            <a:off x="1205350" y="2610000"/>
            <a:ext cx="3366600" cy="9579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a:endParaRPr/>
          </a:p>
        </p:txBody>
      </p:sp>
      <p:sp>
        <p:nvSpPr>
          <p:cNvPr id="34" name="Google Shape;34;p4"/>
          <p:cNvSpPr txBox="1">
            <a:spLocks noGrp="1"/>
          </p:cNvSpPr>
          <p:nvPr>
            <p:ph type="subTitle" idx="6"/>
          </p:nvPr>
        </p:nvSpPr>
        <p:spPr>
          <a:xfrm>
            <a:off x="1205350" y="3568025"/>
            <a:ext cx="3366600" cy="9882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a:endParaRPr/>
          </a:p>
        </p:txBody>
      </p:sp>
      <p:sp>
        <p:nvSpPr>
          <p:cNvPr id="35" name="Google Shape;35;p4"/>
          <p:cNvSpPr/>
          <p:nvPr/>
        </p:nvSpPr>
        <p:spPr>
          <a:xfrm>
            <a:off x="6414075" y="2108172"/>
            <a:ext cx="2360400" cy="881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GB" sz="3600" b="1">
                <a:solidFill>
                  <a:schemeClr val="lt1"/>
                </a:solidFill>
                <a:latin typeface="Montserrat"/>
                <a:ea typeface="Montserrat"/>
                <a:cs typeface="Montserrat"/>
                <a:sym typeface="Montserrat"/>
              </a:rPr>
              <a:t>4,000</a:t>
            </a:r>
            <a:r>
              <a:rPr lang="en-GB" sz="3600">
                <a:solidFill>
                  <a:schemeClr val="lt1"/>
                </a:solidFill>
                <a:latin typeface="Montserrat"/>
                <a:ea typeface="Montserrat"/>
                <a:cs typeface="Montserrat"/>
                <a:sym typeface="Montserrat"/>
              </a:rPr>
              <a:t> </a:t>
            </a:r>
            <a:endParaRPr sz="3600">
              <a:solidFill>
                <a:schemeClr val="lt1"/>
              </a:solidFill>
              <a:latin typeface="Montserrat"/>
              <a:ea typeface="Montserrat"/>
              <a:cs typeface="Montserrat"/>
              <a:sym typeface="Montserrat"/>
            </a:endParaRPr>
          </a:p>
          <a:p>
            <a:pPr marL="0" lvl="0" indent="0" algn="ctr" rtl="0">
              <a:spcBef>
                <a:spcPts val="0"/>
              </a:spcBef>
              <a:spcAft>
                <a:spcPts val="0"/>
              </a:spcAft>
              <a:buClr>
                <a:schemeClr val="lt2"/>
              </a:buClr>
              <a:buSzPts val="1100"/>
              <a:buFont typeface="Arial"/>
              <a:buNone/>
            </a:pPr>
            <a:r>
              <a:rPr lang="en-GB" sz="1000">
                <a:solidFill>
                  <a:schemeClr val="lt1"/>
                </a:solidFill>
                <a:latin typeface="Montserrat Medium"/>
                <a:ea typeface="Montserrat Medium"/>
                <a:cs typeface="Montserrat Medium"/>
                <a:sym typeface="Montserrat Medium"/>
              </a:rPr>
              <a:t>Certifications targeted</a:t>
            </a:r>
            <a:br>
              <a:rPr lang="en-GB" sz="1000">
                <a:solidFill>
                  <a:schemeClr val="lt1"/>
                </a:solidFill>
                <a:latin typeface="Montserrat Medium"/>
                <a:ea typeface="Montserrat Medium"/>
                <a:cs typeface="Montserrat Medium"/>
                <a:sym typeface="Montserrat Medium"/>
              </a:rPr>
            </a:br>
            <a:r>
              <a:rPr lang="en-GB" sz="1000">
                <a:solidFill>
                  <a:schemeClr val="lt1"/>
                </a:solidFill>
                <a:latin typeface="Montserrat Medium"/>
                <a:ea typeface="Montserrat Medium"/>
                <a:cs typeface="Montserrat Medium"/>
                <a:sym typeface="Montserrat Medium"/>
              </a:rPr>
              <a:t>for 2019</a:t>
            </a:r>
            <a:endParaRPr sz="3000">
              <a:solidFill>
                <a:schemeClr val="lt1"/>
              </a:solidFill>
              <a:latin typeface="Montserrat Medium"/>
              <a:ea typeface="Montserrat Medium"/>
              <a:cs typeface="Montserrat Medium"/>
              <a:sym typeface="Montserrat Medium"/>
            </a:endParaRPr>
          </a:p>
        </p:txBody>
      </p:sp>
      <p:sp>
        <p:nvSpPr>
          <p:cNvPr id="36" name="Google Shape;36;p4"/>
          <p:cNvSpPr/>
          <p:nvPr/>
        </p:nvSpPr>
        <p:spPr>
          <a:xfrm>
            <a:off x="6412875" y="926414"/>
            <a:ext cx="2361600" cy="8814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r>
              <a:rPr lang="en-GB" sz="3600" b="1">
                <a:solidFill>
                  <a:schemeClr val="lt1"/>
                </a:solidFill>
                <a:latin typeface="Montserrat"/>
                <a:ea typeface="Montserrat"/>
                <a:cs typeface="Montserrat"/>
                <a:sym typeface="Montserrat"/>
              </a:rPr>
              <a:t>75%</a:t>
            </a:r>
            <a:r>
              <a:rPr lang="en-GB" sz="3600">
                <a:solidFill>
                  <a:schemeClr val="lt1"/>
                </a:solidFill>
                <a:latin typeface="Montserrat"/>
                <a:ea typeface="Montserrat"/>
                <a:cs typeface="Montserrat"/>
                <a:sym typeface="Montserrat"/>
              </a:rPr>
              <a:t> </a:t>
            </a:r>
            <a:endParaRPr sz="3600">
              <a:solidFill>
                <a:schemeClr val="lt1"/>
              </a:solidFill>
              <a:latin typeface="Montserrat"/>
              <a:ea typeface="Montserrat"/>
              <a:cs typeface="Montserrat"/>
              <a:sym typeface="Montserrat"/>
            </a:endParaRPr>
          </a:p>
          <a:p>
            <a:pPr marL="0" lvl="0" indent="0" algn="ctr" rtl="0">
              <a:spcBef>
                <a:spcPts val="0"/>
              </a:spcBef>
              <a:spcAft>
                <a:spcPts val="0"/>
              </a:spcAft>
              <a:buNone/>
            </a:pPr>
            <a:r>
              <a:rPr lang="en-GB" sz="1000">
                <a:solidFill>
                  <a:schemeClr val="lt1"/>
                </a:solidFill>
                <a:latin typeface="Montserrat Medium"/>
                <a:ea typeface="Montserrat Medium"/>
                <a:cs typeface="Montserrat Medium"/>
                <a:sym typeface="Montserrat Medium"/>
              </a:rPr>
              <a:t>of our projects are Digital</a:t>
            </a:r>
            <a:endParaRPr sz="1000">
              <a:solidFill>
                <a:schemeClr val="lt1"/>
              </a:solidFill>
              <a:highlight>
                <a:srgbClr val="4A86E8"/>
              </a:highlight>
              <a:latin typeface="Montserrat Medium"/>
              <a:ea typeface="Montserrat Medium"/>
              <a:cs typeface="Montserrat Medium"/>
              <a:sym typeface="Montserrat Medium"/>
            </a:endParaRPr>
          </a:p>
        </p:txBody>
      </p:sp>
      <p:sp>
        <p:nvSpPr>
          <p:cNvPr id="37" name="Google Shape;37;p4"/>
          <p:cNvSpPr txBox="1"/>
          <p:nvPr/>
        </p:nvSpPr>
        <p:spPr>
          <a:xfrm>
            <a:off x="6412876" y="3258063"/>
            <a:ext cx="2361600" cy="458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3000" b="1">
                <a:solidFill>
                  <a:schemeClr val="lt1"/>
                </a:solidFill>
                <a:latin typeface="Montserrat"/>
                <a:ea typeface="Montserrat"/>
                <a:cs typeface="Montserrat"/>
                <a:sym typeface="Montserrat"/>
              </a:rPr>
              <a:t>glassdoor</a:t>
            </a:r>
            <a:endParaRPr sz="2600" b="1">
              <a:solidFill>
                <a:schemeClr val="lt1"/>
              </a:solidFill>
              <a:latin typeface="Verdana"/>
              <a:ea typeface="Verdana"/>
              <a:cs typeface="Verdana"/>
              <a:sym typeface="Verdana"/>
            </a:endParaRPr>
          </a:p>
        </p:txBody>
      </p:sp>
      <p:sp>
        <p:nvSpPr>
          <p:cNvPr id="38" name="Google Shape;38;p4"/>
          <p:cNvSpPr txBox="1"/>
          <p:nvPr/>
        </p:nvSpPr>
        <p:spPr>
          <a:xfrm>
            <a:off x="6916837" y="3707141"/>
            <a:ext cx="384600" cy="209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GB" sz="1700">
                <a:solidFill>
                  <a:schemeClr val="lt1"/>
                </a:solidFill>
                <a:latin typeface="Montserrat Medium"/>
                <a:ea typeface="Montserrat Medium"/>
                <a:cs typeface="Montserrat Medium"/>
                <a:sym typeface="Montserrat Medium"/>
              </a:rPr>
              <a:t>4,1</a:t>
            </a:r>
            <a:endParaRPr sz="1700">
              <a:solidFill>
                <a:schemeClr val="lt1"/>
              </a:solidFill>
              <a:latin typeface="Montserrat Medium"/>
              <a:ea typeface="Montserrat Medium"/>
              <a:cs typeface="Montserrat Medium"/>
              <a:sym typeface="Montserrat Medium"/>
            </a:endParaRPr>
          </a:p>
        </p:txBody>
      </p:sp>
      <p:grpSp>
        <p:nvGrpSpPr>
          <p:cNvPr id="39" name="Google Shape;39;p4"/>
          <p:cNvGrpSpPr/>
          <p:nvPr/>
        </p:nvGrpSpPr>
        <p:grpSpPr>
          <a:xfrm>
            <a:off x="7370112" y="3757241"/>
            <a:ext cx="159300" cy="159300"/>
            <a:chOff x="7370112" y="3757241"/>
            <a:chExt cx="159300" cy="159300"/>
          </a:xfrm>
        </p:grpSpPr>
        <p:sp>
          <p:nvSpPr>
            <p:cNvPr id="40" name="Google Shape;40;p4"/>
            <p:cNvSpPr/>
            <p:nvPr/>
          </p:nvSpPr>
          <p:spPr>
            <a:xfrm>
              <a:off x="7370112" y="3757241"/>
              <a:ext cx="159300" cy="159300"/>
            </a:xfrm>
            <a:prstGeom prst="roundRect">
              <a:avLst>
                <a:gd name="adj" fmla="val 838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7395762" y="3785591"/>
              <a:ext cx="108000" cy="102600"/>
            </a:xfrm>
            <a:prstGeom prst="star5">
              <a:avLst>
                <a:gd name="adj" fmla="val 19098"/>
                <a:gd name="hf" fmla="val 105146"/>
                <a:gd name="vf" fmla="val 110557"/>
              </a:avLst>
            </a:prstGeom>
            <a:solidFill>
              <a:srgbClr val="22D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4"/>
          <p:cNvGrpSpPr/>
          <p:nvPr/>
        </p:nvGrpSpPr>
        <p:grpSpPr>
          <a:xfrm>
            <a:off x="7598087" y="3757241"/>
            <a:ext cx="159300" cy="159300"/>
            <a:chOff x="7370112" y="3757241"/>
            <a:chExt cx="159300" cy="159300"/>
          </a:xfrm>
        </p:grpSpPr>
        <p:sp>
          <p:nvSpPr>
            <p:cNvPr id="43" name="Google Shape;43;p4"/>
            <p:cNvSpPr/>
            <p:nvPr/>
          </p:nvSpPr>
          <p:spPr>
            <a:xfrm>
              <a:off x="7370112" y="3757241"/>
              <a:ext cx="159300" cy="159300"/>
            </a:xfrm>
            <a:prstGeom prst="roundRect">
              <a:avLst>
                <a:gd name="adj" fmla="val 838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7395762" y="3785591"/>
              <a:ext cx="108000" cy="102600"/>
            </a:xfrm>
            <a:prstGeom prst="star5">
              <a:avLst>
                <a:gd name="adj" fmla="val 19098"/>
                <a:gd name="hf" fmla="val 105146"/>
                <a:gd name="vf" fmla="val 110557"/>
              </a:avLst>
            </a:prstGeom>
            <a:solidFill>
              <a:srgbClr val="22D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4"/>
          <p:cNvGrpSpPr/>
          <p:nvPr/>
        </p:nvGrpSpPr>
        <p:grpSpPr>
          <a:xfrm>
            <a:off x="7826062" y="3757241"/>
            <a:ext cx="159300" cy="159300"/>
            <a:chOff x="7370112" y="3757241"/>
            <a:chExt cx="159300" cy="159300"/>
          </a:xfrm>
        </p:grpSpPr>
        <p:sp>
          <p:nvSpPr>
            <p:cNvPr id="46" name="Google Shape;46;p4"/>
            <p:cNvSpPr/>
            <p:nvPr/>
          </p:nvSpPr>
          <p:spPr>
            <a:xfrm>
              <a:off x="7370112" y="3757241"/>
              <a:ext cx="159300" cy="159300"/>
            </a:xfrm>
            <a:prstGeom prst="roundRect">
              <a:avLst>
                <a:gd name="adj" fmla="val 838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7395762" y="3785591"/>
              <a:ext cx="108000" cy="102600"/>
            </a:xfrm>
            <a:prstGeom prst="star5">
              <a:avLst>
                <a:gd name="adj" fmla="val 19098"/>
                <a:gd name="hf" fmla="val 105146"/>
                <a:gd name="vf" fmla="val 110557"/>
              </a:avLst>
            </a:prstGeom>
            <a:solidFill>
              <a:srgbClr val="22D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4"/>
          <p:cNvGrpSpPr/>
          <p:nvPr/>
        </p:nvGrpSpPr>
        <p:grpSpPr>
          <a:xfrm>
            <a:off x="8054037" y="3757241"/>
            <a:ext cx="159300" cy="159300"/>
            <a:chOff x="7370112" y="3757241"/>
            <a:chExt cx="159300" cy="159300"/>
          </a:xfrm>
        </p:grpSpPr>
        <p:sp>
          <p:nvSpPr>
            <p:cNvPr id="49" name="Google Shape;49;p4"/>
            <p:cNvSpPr/>
            <p:nvPr/>
          </p:nvSpPr>
          <p:spPr>
            <a:xfrm>
              <a:off x="7370112" y="3757241"/>
              <a:ext cx="159300" cy="159300"/>
            </a:xfrm>
            <a:prstGeom prst="roundRect">
              <a:avLst>
                <a:gd name="adj" fmla="val 838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7395762" y="3785591"/>
              <a:ext cx="108000" cy="102600"/>
            </a:xfrm>
            <a:prstGeom prst="star5">
              <a:avLst>
                <a:gd name="adj" fmla="val 19098"/>
                <a:gd name="hf" fmla="val 105146"/>
                <a:gd name="vf" fmla="val 110557"/>
              </a:avLst>
            </a:prstGeom>
            <a:solidFill>
              <a:srgbClr val="22D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4"/>
          <p:cNvSpPr/>
          <p:nvPr/>
        </p:nvSpPr>
        <p:spPr>
          <a:xfrm>
            <a:off x="8282012" y="3757241"/>
            <a:ext cx="159300" cy="159300"/>
          </a:xfrm>
          <a:prstGeom prst="roundRect">
            <a:avLst>
              <a:gd name="adj" fmla="val 838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8307662" y="3785591"/>
            <a:ext cx="108000" cy="1026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solidFill>
                  <a:schemeClr val="dk2"/>
                </a:solidFill>
                <a:latin typeface="Montserrat"/>
                <a:ea typeface="Montserrat"/>
                <a:cs typeface="Montserrat"/>
                <a:sym typeface="Montserrat"/>
              </a:defRPr>
            </a:lvl1pPr>
            <a:lvl2pPr lvl="1">
              <a:buNone/>
              <a:defRPr>
                <a:solidFill>
                  <a:schemeClr val="dk2"/>
                </a:solidFill>
                <a:latin typeface="Montserrat"/>
                <a:ea typeface="Montserrat"/>
                <a:cs typeface="Montserrat"/>
                <a:sym typeface="Montserrat"/>
              </a:defRPr>
            </a:lvl2pPr>
            <a:lvl3pPr lvl="2">
              <a:buNone/>
              <a:defRPr>
                <a:solidFill>
                  <a:schemeClr val="dk2"/>
                </a:solidFill>
                <a:latin typeface="Montserrat"/>
                <a:ea typeface="Montserrat"/>
                <a:cs typeface="Montserrat"/>
                <a:sym typeface="Montserrat"/>
              </a:defRPr>
            </a:lvl3pPr>
            <a:lvl4pPr lvl="3">
              <a:buNone/>
              <a:defRPr>
                <a:solidFill>
                  <a:schemeClr val="dk2"/>
                </a:solidFill>
                <a:latin typeface="Montserrat"/>
                <a:ea typeface="Montserrat"/>
                <a:cs typeface="Montserrat"/>
                <a:sym typeface="Montserrat"/>
              </a:defRPr>
            </a:lvl4pPr>
            <a:lvl5pPr lvl="4">
              <a:buNone/>
              <a:defRPr>
                <a:solidFill>
                  <a:schemeClr val="dk2"/>
                </a:solidFill>
                <a:latin typeface="Montserrat"/>
                <a:ea typeface="Montserrat"/>
                <a:cs typeface="Montserrat"/>
                <a:sym typeface="Montserrat"/>
              </a:defRPr>
            </a:lvl5pPr>
            <a:lvl6pPr lvl="5">
              <a:buNone/>
              <a:defRPr>
                <a:solidFill>
                  <a:schemeClr val="dk2"/>
                </a:solidFill>
                <a:latin typeface="Montserrat"/>
                <a:ea typeface="Montserrat"/>
                <a:cs typeface="Montserrat"/>
                <a:sym typeface="Montserrat"/>
              </a:defRPr>
            </a:lvl6pPr>
            <a:lvl7pPr lvl="6">
              <a:buNone/>
              <a:defRPr>
                <a:solidFill>
                  <a:schemeClr val="dk2"/>
                </a:solidFill>
                <a:latin typeface="Montserrat"/>
                <a:ea typeface="Montserrat"/>
                <a:cs typeface="Montserrat"/>
                <a:sym typeface="Montserrat"/>
              </a:defRPr>
            </a:lvl7pPr>
            <a:lvl8pPr lvl="7">
              <a:buNone/>
              <a:defRPr>
                <a:solidFill>
                  <a:schemeClr val="dk2"/>
                </a:solidFill>
                <a:latin typeface="Montserrat"/>
                <a:ea typeface="Montserrat"/>
                <a:cs typeface="Montserrat"/>
                <a:sym typeface="Montserrat"/>
              </a:defRPr>
            </a:lvl8pPr>
            <a:lvl9pPr lvl="8">
              <a:buNone/>
              <a:defRPr>
                <a:solidFill>
                  <a:schemeClr val="dk2"/>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54" name="Google Shape;54;p4"/>
          <p:cNvPicPr preferRelativeResize="0"/>
          <p:nvPr/>
        </p:nvPicPr>
        <p:blipFill rotWithShape="1">
          <a:blip r:embed="rId3">
            <a:alphaModFix/>
          </a:blip>
          <a:srcRect/>
          <a:stretch/>
        </p:blipFill>
        <p:spPr>
          <a:xfrm>
            <a:off x="147559" y="4776975"/>
            <a:ext cx="229582" cy="229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4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1020">
          <p15:clr>
            <a:srgbClr val="FA7B17"/>
          </p15:clr>
        </p15:guide>
        <p15:guide id="7" orient="horz" pos="2248">
          <p15:clr>
            <a:srgbClr val="FA7B17"/>
          </p15:clr>
        </p15:guide>
        <p15:guide id="8" orient="horz" pos="340">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slide with mask 2 1 - B&amp;W version.">
  <p:cSld name="TITLE_AND_BODY_1_1_3_3_1">
    <p:bg>
      <p:bgPr>
        <a:solidFill>
          <a:schemeClr val="accent5"/>
        </a:solidFill>
        <a:effectLst/>
      </p:bgPr>
    </p:bg>
    <p:spTree>
      <p:nvGrpSpPr>
        <p:cNvPr id="1" name="Shape 269"/>
        <p:cNvGrpSpPr/>
        <p:nvPr/>
      </p:nvGrpSpPr>
      <p:grpSpPr>
        <a:xfrm>
          <a:off x="0" y="0"/>
          <a:ext cx="0" cy="0"/>
          <a:chOff x="0" y="0"/>
          <a:chExt cx="0" cy="0"/>
        </a:xfrm>
      </p:grpSpPr>
      <p:pic>
        <p:nvPicPr>
          <p:cNvPr id="270" name="Google Shape;270;p43"/>
          <p:cNvPicPr preferRelativeResize="0"/>
          <p:nvPr/>
        </p:nvPicPr>
        <p:blipFill rotWithShape="1">
          <a:blip r:embed="rId2">
            <a:alphaModFix/>
          </a:blip>
          <a:srcRect r="14324"/>
          <a:stretch/>
        </p:blipFill>
        <p:spPr>
          <a:xfrm>
            <a:off x="3644750" y="0"/>
            <a:ext cx="5499245" cy="5143503"/>
          </a:xfrm>
          <a:prstGeom prst="rect">
            <a:avLst/>
          </a:prstGeom>
          <a:noFill/>
          <a:ln>
            <a:noFill/>
          </a:ln>
        </p:spPr>
      </p:pic>
      <p:pic>
        <p:nvPicPr>
          <p:cNvPr id="271" name="Google Shape;271;p43"/>
          <p:cNvPicPr preferRelativeResize="0"/>
          <p:nvPr/>
        </p:nvPicPr>
        <p:blipFill rotWithShape="1">
          <a:blip r:embed="rId3">
            <a:alphaModFix/>
          </a:blip>
          <a:srcRect l="25121"/>
          <a:stretch/>
        </p:blipFill>
        <p:spPr>
          <a:xfrm>
            <a:off x="0" y="0"/>
            <a:ext cx="6267027" cy="5143501"/>
          </a:xfrm>
          <a:prstGeom prst="rect">
            <a:avLst/>
          </a:prstGeom>
          <a:noFill/>
          <a:ln>
            <a:noFill/>
          </a:ln>
        </p:spPr>
      </p:pic>
      <p:sp>
        <p:nvSpPr>
          <p:cNvPr id="272" name="Google Shape;272;p43"/>
          <p:cNvSpPr txBox="1">
            <a:spLocks noGrp="1"/>
          </p:cNvSpPr>
          <p:nvPr>
            <p:ph type="title"/>
          </p:nvPr>
        </p:nvSpPr>
        <p:spPr>
          <a:xfrm>
            <a:off x="526200" y="505000"/>
            <a:ext cx="3019500" cy="41337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3600" b="1">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sz="3600" b="1">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sz="3600" b="1">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sz="3600" b="1">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sz="3600" b="1">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sz="3600" b="1">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sz="3600" b="1">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sz="3600" b="1">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sz="3600" b="1">
                <a:solidFill>
                  <a:schemeClr val="accent1"/>
                </a:solidFill>
                <a:latin typeface="Montserrat"/>
                <a:ea typeface="Montserrat"/>
                <a:cs typeface="Montserrat"/>
                <a:sym typeface="Montserrat"/>
              </a:defRPr>
            </a:lvl9pPr>
          </a:lstStyle>
          <a:p>
            <a:endParaRPr/>
          </a:p>
        </p:txBody>
      </p:sp>
      <p:sp>
        <p:nvSpPr>
          <p:cNvPr id="273" name="Google Shape;273;p43"/>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274" name="Google Shape;274;p43"/>
          <p:cNvPicPr preferRelativeResize="0"/>
          <p:nvPr/>
        </p:nvPicPr>
        <p:blipFill rotWithShape="1">
          <a:blip r:embed="rId4">
            <a:alphaModFix/>
          </a:blip>
          <a:srcRect/>
          <a:stretch/>
        </p:blipFill>
        <p:spPr>
          <a:xfrm>
            <a:off x="147559" y="4776975"/>
            <a:ext cx="229582" cy="229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uthor - Speaker.">
  <p:cSld name="TITLE_AND_BODY_1_1_3_2">
    <p:bg>
      <p:bgPr>
        <a:solidFill>
          <a:schemeClr val="lt1"/>
        </a:solidFill>
        <a:effectLst/>
      </p:bgPr>
    </p:bg>
    <p:spTree>
      <p:nvGrpSpPr>
        <p:cNvPr id="1" name="Shape 284"/>
        <p:cNvGrpSpPr/>
        <p:nvPr/>
      </p:nvGrpSpPr>
      <p:grpSpPr>
        <a:xfrm>
          <a:off x="0" y="0"/>
          <a:ext cx="0" cy="0"/>
          <a:chOff x="0" y="0"/>
          <a:chExt cx="0" cy="0"/>
        </a:xfrm>
      </p:grpSpPr>
      <p:sp>
        <p:nvSpPr>
          <p:cNvPr id="285" name="Google Shape;285;p45"/>
          <p:cNvSpPr txBox="1">
            <a:spLocks noGrp="1"/>
          </p:cNvSpPr>
          <p:nvPr>
            <p:ph type="title"/>
          </p:nvPr>
        </p:nvSpPr>
        <p:spPr>
          <a:xfrm>
            <a:off x="526200" y="929550"/>
            <a:ext cx="3019500" cy="4134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400" b="1">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sz="2400" b="1">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sz="2400" b="1">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sz="2400" b="1">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sz="2400" b="1">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sz="2400" b="1">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sz="2400" b="1">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sz="2400" b="1">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sz="2400" b="1">
                <a:solidFill>
                  <a:schemeClr val="accent1"/>
                </a:solidFill>
                <a:latin typeface="Montserrat"/>
                <a:ea typeface="Montserrat"/>
                <a:cs typeface="Montserrat"/>
                <a:sym typeface="Montserrat"/>
              </a:defRPr>
            </a:lvl9pPr>
          </a:lstStyle>
          <a:p>
            <a:endParaRPr/>
          </a:p>
        </p:txBody>
      </p:sp>
      <p:sp>
        <p:nvSpPr>
          <p:cNvPr id="286" name="Google Shape;286;p45"/>
          <p:cNvSpPr txBox="1">
            <a:spLocks noGrp="1"/>
          </p:cNvSpPr>
          <p:nvPr>
            <p:ph type="subTitle" idx="1"/>
          </p:nvPr>
        </p:nvSpPr>
        <p:spPr>
          <a:xfrm>
            <a:off x="526200" y="1517675"/>
            <a:ext cx="3197400" cy="24984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1000">
                <a:solidFill>
                  <a:schemeClr val="dk2"/>
                </a:solidFill>
                <a:latin typeface="Montserrat"/>
                <a:ea typeface="Montserrat"/>
                <a:cs typeface="Montserrat"/>
                <a:sym typeface="Montserrat"/>
              </a:defRPr>
            </a:lvl1pPr>
            <a:lvl2pPr lvl="1" rtl="0">
              <a:spcBef>
                <a:spcPts val="0"/>
              </a:spcBef>
              <a:spcAft>
                <a:spcPts val="0"/>
              </a:spcAft>
              <a:buNone/>
              <a:defRPr sz="1000">
                <a:solidFill>
                  <a:schemeClr val="dk2"/>
                </a:solidFill>
                <a:latin typeface="Montserrat"/>
                <a:ea typeface="Montserrat"/>
                <a:cs typeface="Montserrat"/>
                <a:sym typeface="Montserrat"/>
              </a:defRPr>
            </a:lvl2pPr>
            <a:lvl3pPr lvl="2" rtl="0">
              <a:spcBef>
                <a:spcPts val="0"/>
              </a:spcBef>
              <a:spcAft>
                <a:spcPts val="0"/>
              </a:spcAft>
              <a:buNone/>
              <a:defRPr sz="1000">
                <a:solidFill>
                  <a:schemeClr val="dk2"/>
                </a:solidFill>
                <a:latin typeface="Montserrat"/>
                <a:ea typeface="Montserrat"/>
                <a:cs typeface="Montserrat"/>
                <a:sym typeface="Montserrat"/>
              </a:defRPr>
            </a:lvl3pPr>
            <a:lvl4pPr lvl="3" rtl="0">
              <a:spcBef>
                <a:spcPts val="0"/>
              </a:spcBef>
              <a:spcAft>
                <a:spcPts val="0"/>
              </a:spcAft>
              <a:buNone/>
              <a:defRPr sz="1000">
                <a:solidFill>
                  <a:schemeClr val="dk2"/>
                </a:solidFill>
                <a:latin typeface="Montserrat"/>
                <a:ea typeface="Montserrat"/>
                <a:cs typeface="Montserrat"/>
                <a:sym typeface="Montserrat"/>
              </a:defRPr>
            </a:lvl4pPr>
            <a:lvl5pPr lvl="4" rtl="0">
              <a:spcBef>
                <a:spcPts val="0"/>
              </a:spcBef>
              <a:spcAft>
                <a:spcPts val="0"/>
              </a:spcAft>
              <a:buNone/>
              <a:defRPr sz="1000">
                <a:solidFill>
                  <a:schemeClr val="dk2"/>
                </a:solidFill>
                <a:latin typeface="Montserrat"/>
                <a:ea typeface="Montserrat"/>
                <a:cs typeface="Montserrat"/>
                <a:sym typeface="Montserrat"/>
              </a:defRPr>
            </a:lvl5pPr>
            <a:lvl6pPr lvl="5" rtl="0">
              <a:spcBef>
                <a:spcPts val="0"/>
              </a:spcBef>
              <a:spcAft>
                <a:spcPts val="0"/>
              </a:spcAft>
              <a:buNone/>
              <a:defRPr sz="1000">
                <a:solidFill>
                  <a:schemeClr val="dk2"/>
                </a:solidFill>
                <a:latin typeface="Montserrat"/>
                <a:ea typeface="Montserrat"/>
                <a:cs typeface="Montserrat"/>
                <a:sym typeface="Montserrat"/>
              </a:defRPr>
            </a:lvl6pPr>
            <a:lvl7pPr lvl="6" rtl="0">
              <a:spcBef>
                <a:spcPts val="0"/>
              </a:spcBef>
              <a:spcAft>
                <a:spcPts val="0"/>
              </a:spcAft>
              <a:buNone/>
              <a:defRPr sz="1000">
                <a:solidFill>
                  <a:schemeClr val="dk2"/>
                </a:solidFill>
                <a:latin typeface="Montserrat"/>
                <a:ea typeface="Montserrat"/>
                <a:cs typeface="Montserrat"/>
                <a:sym typeface="Montserrat"/>
              </a:defRPr>
            </a:lvl7pPr>
            <a:lvl8pPr lvl="7" rtl="0">
              <a:spcBef>
                <a:spcPts val="0"/>
              </a:spcBef>
              <a:spcAft>
                <a:spcPts val="0"/>
              </a:spcAft>
              <a:buNone/>
              <a:defRPr sz="1000">
                <a:solidFill>
                  <a:schemeClr val="dk2"/>
                </a:solidFill>
                <a:latin typeface="Montserrat"/>
                <a:ea typeface="Montserrat"/>
                <a:cs typeface="Montserrat"/>
                <a:sym typeface="Montserrat"/>
              </a:defRPr>
            </a:lvl8pPr>
            <a:lvl9pPr lvl="8" rtl="0">
              <a:spcBef>
                <a:spcPts val="0"/>
              </a:spcBef>
              <a:spcAft>
                <a:spcPts val="0"/>
              </a:spcAft>
              <a:buNone/>
              <a:defRPr sz="1000">
                <a:solidFill>
                  <a:schemeClr val="dk2"/>
                </a:solidFill>
                <a:latin typeface="Montserrat"/>
                <a:ea typeface="Montserrat"/>
                <a:cs typeface="Montserrat"/>
                <a:sym typeface="Montserrat"/>
              </a:defRPr>
            </a:lvl9pPr>
          </a:lstStyle>
          <a:p>
            <a:endParaRPr/>
          </a:p>
        </p:txBody>
      </p:sp>
      <p:sp>
        <p:nvSpPr>
          <p:cNvPr id="287" name="Google Shape;287;p45"/>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288" name="Google Shape;288;p45"/>
          <p:cNvPicPr preferRelativeResize="0"/>
          <p:nvPr/>
        </p:nvPicPr>
        <p:blipFill rotWithShape="1">
          <a:blip r:embed="rId2">
            <a:alphaModFix/>
          </a:blip>
          <a:srcRect/>
          <a:stretch/>
        </p:blipFill>
        <p:spPr>
          <a:xfrm>
            <a:off x="147559" y="4776975"/>
            <a:ext cx="229582" cy="229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ur team.">
  <p:cSld name="TITLE_AND_BODY_1_1_3_1">
    <p:bg>
      <p:bgPr>
        <a:solidFill>
          <a:schemeClr val="lt1"/>
        </a:solidFill>
        <a:effectLst/>
      </p:bgPr>
    </p:bg>
    <p:spTree>
      <p:nvGrpSpPr>
        <p:cNvPr id="1" name="Shape 289"/>
        <p:cNvGrpSpPr/>
        <p:nvPr/>
      </p:nvGrpSpPr>
      <p:grpSpPr>
        <a:xfrm>
          <a:off x="0" y="0"/>
          <a:ext cx="0" cy="0"/>
          <a:chOff x="0" y="0"/>
          <a:chExt cx="0" cy="0"/>
        </a:xfrm>
      </p:grpSpPr>
      <p:sp>
        <p:nvSpPr>
          <p:cNvPr id="290" name="Google Shape;290;p46"/>
          <p:cNvSpPr txBox="1">
            <a:spLocks noGrp="1"/>
          </p:cNvSpPr>
          <p:nvPr>
            <p:ph type="title"/>
          </p:nvPr>
        </p:nvSpPr>
        <p:spPr>
          <a:xfrm>
            <a:off x="526200" y="2003550"/>
            <a:ext cx="3019500" cy="11364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3600" b="1">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sz="3600" b="1">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sz="3600" b="1">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sz="3600" b="1">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sz="3600" b="1">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sz="3600" b="1">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sz="3600" b="1">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sz="3600" b="1">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sz="3600" b="1">
                <a:solidFill>
                  <a:schemeClr val="accent1"/>
                </a:solidFill>
                <a:latin typeface="Montserrat"/>
                <a:ea typeface="Montserrat"/>
                <a:cs typeface="Montserrat"/>
                <a:sym typeface="Montserrat"/>
              </a:defRPr>
            </a:lvl9pPr>
          </a:lstStyle>
          <a:p>
            <a:endParaRPr/>
          </a:p>
        </p:txBody>
      </p:sp>
      <p:sp>
        <p:nvSpPr>
          <p:cNvPr id="291" name="Google Shape;291;p46"/>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292" name="Google Shape;292;p46"/>
          <p:cNvPicPr preferRelativeResize="0"/>
          <p:nvPr/>
        </p:nvPicPr>
        <p:blipFill rotWithShape="1">
          <a:blip r:embed="rId2">
            <a:alphaModFix/>
          </a:blip>
          <a:srcRect/>
          <a:stretch/>
        </p:blipFill>
        <p:spPr>
          <a:xfrm>
            <a:off x="147559" y="4776975"/>
            <a:ext cx="229582" cy="229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Keyword 1">
  <p:cSld name="TITLE_AND_BODY_1_1_2">
    <p:bg>
      <p:bgPr>
        <a:solidFill>
          <a:schemeClr val="accent1"/>
        </a:solidFill>
        <a:effectLst/>
      </p:bgPr>
    </p:bg>
    <p:spTree>
      <p:nvGrpSpPr>
        <p:cNvPr id="1" name="Shape 293"/>
        <p:cNvGrpSpPr/>
        <p:nvPr/>
      </p:nvGrpSpPr>
      <p:grpSpPr>
        <a:xfrm>
          <a:off x="0" y="0"/>
          <a:ext cx="0" cy="0"/>
          <a:chOff x="0" y="0"/>
          <a:chExt cx="0" cy="0"/>
        </a:xfrm>
      </p:grpSpPr>
      <p:pic>
        <p:nvPicPr>
          <p:cNvPr id="294" name="Google Shape;294;p47"/>
          <p:cNvPicPr preferRelativeResize="0"/>
          <p:nvPr/>
        </p:nvPicPr>
        <p:blipFill>
          <a:blip r:embed="rId2">
            <a:alphaModFix/>
          </a:blip>
          <a:stretch>
            <a:fillRect/>
          </a:stretch>
        </p:blipFill>
        <p:spPr>
          <a:xfrm>
            <a:off x="0" y="352047"/>
            <a:ext cx="9144000" cy="4791456"/>
          </a:xfrm>
          <a:prstGeom prst="rect">
            <a:avLst/>
          </a:prstGeom>
          <a:noFill/>
          <a:ln>
            <a:noFill/>
          </a:ln>
        </p:spPr>
      </p:pic>
      <p:sp>
        <p:nvSpPr>
          <p:cNvPr id="295" name="Google Shape;295;p47"/>
          <p:cNvSpPr txBox="1">
            <a:spLocks noGrp="1"/>
          </p:cNvSpPr>
          <p:nvPr>
            <p:ph type="body" idx="1"/>
          </p:nvPr>
        </p:nvSpPr>
        <p:spPr>
          <a:xfrm>
            <a:off x="8617750" y="4751426"/>
            <a:ext cx="308700" cy="229800"/>
          </a:xfrm>
          <a:prstGeom prst="rect">
            <a:avLst/>
          </a:prstGeom>
          <a:noFill/>
          <a:ln>
            <a:noFill/>
          </a:ln>
        </p:spPr>
        <p:txBody>
          <a:bodyPr spcFirstLastPara="1" wrap="square" lIns="0" tIns="0" rIns="0" bIns="0" anchor="t" anchorCtr="0">
            <a:noAutofit/>
          </a:bodyPr>
          <a:lstStyle>
            <a:lvl1pPr marL="457200" lvl="0" indent="-292100" rtl="0">
              <a:spcBef>
                <a:spcPts val="0"/>
              </a:spcBef>
              <a:spcAft>
                <a:spcPts val="0"/>
              </a:spcAft>
              <a:buClr>
                <a:schemeClr val="lt1"/>
              </a:buClr>
              <a:buSzPts val="1000"/>
              <a:buFont typeface="Montserrat"/>
              <a:buChar char="●"/>
              <a:defRPr sz="1000" b="1">
                <a:solidFill>
                  <a:schemeClr val="lt1"/>
                </a:solidFill>
                <a:latin typeface="Montserrat"/>
                <a:ea typeface="Montserrat"/>
                <a:cs typeface="Montserrat"/>
                <a:sym typeface="Montserrat"/>
              </a:defRPr>
            </a:lvl1pPr>
            <a:lvl2pPr marL="914400" lvl="1" indent="-292100" rtl="0">
              <a:spcBef>
                <a:spcPts val="0"/>
              </a:spcBef>
              <a:spcAft>
                <a:spcPts val="0"/>
              </a:spcAft>
              <a:buClr>
                <a:schemeClr val="accent1"/>
              </a:buClr>
              <a:buSzPts val="1000"/>
              <a:buChar char="○"/>
              <a:defRPr sz="1000" b="1">
                <a:solidFill>
                  <a:schemeClr val="accent1"/>
                </a:solidFill>
              </a:defRPr>
            </a:lvl2pPr>
            <a:lvl3pPr marL="1371600" lvl="2" indent="-292100" rtl="0">
              <a:spcBef>
                <a:spcPts val="0"/>
              </a:spcBef>
              <a:spcAft>
                <a:spcPts val="0"/>
              </a:spcAft>
              <a:buClr>
                <a:schemeClr val="accent1"/>
              </a:buClr>
              <a:buSzPts val="1000"/>
              <a:buChar char="■"/>
              <a:defRPr sz="1000" b="1">
                <a:solidFill>
                  <a:schemeClr val="accent1"/>
                </a:solidFill>
              </a:defRPr>
            </a:lvl3pPr>
            <a:lvl4pPr marL="1828800" lvl="3" indent="-292100" rtl="0">
              <a:spcBef>
                <a:spcPts val="0"/>
              </a:spcBef>
              <a:spcAft>
                <a:spcPts val="0"/>
              </a:spcAft>
              <a:buClr>
                <a:schemeClr val="accent1"/>
              </a:buClr>
              <a:buSzPts val="1000"/>
              <a:buChar char="●"/>
              <a:defRPr sz="1000" b="1">
                <a:solidFill>
                  <a:schemeClr val="accent1"/>
                </a:solidFill>
              </a:defRPr>
            </a:lvl4pPr>
            <a:lvl5pPr marL="2286000" lvl="4" indent="-292100" rtl="0">
              <a:spcBef>
                <a:spcPts val="0"/>
              </a:spcBef>
              <a:spcAft>
                <a:spcPts val="0"/>
              </a:spcAft>
              <a:buClr>
                <a:schemeClr val="accent1"/>
              </a:buClr>
              <a:buSzPts val="1000"/>
              <a:buChar char="○"/>
              <a:defRPr sz="1000" b="1">
                <a:solidFill>
                  <a:schemeClr val="accent1"/>
                </a:solidFill>
              </a:defRPr>
            </a:lvl5pPr>
            <a:lvl6pPr marL="2743200" lvl="5" indent="-292100" rtl="0">
              <a:spcBef>
                <a:spcPts val="0"/>
              </a:spcBef>
              <a:spcAft>
                <a:spcPts val="0"/>
              </a:spcAft>
              <a:buClr>
                <a:schemeClr val="accent1"/>
              </a:buClr>
              <a:buSzPts val="1000"/>
              <a:buChar char="■"/>
              <a:defRPr sz="1000" b="1">
                <a:solidFill>
                  <a:schemeClr val="accent1"/>
                </a:solidFill>
              </a:defRPr>
            </a:lvl6pPr>
            <a:lvl7pPr marL="3200400" lvl="6" indent="-292100" rtl="0">
              <a:spcBef>
                <a:spcPts val="0"/>
              </a:spcBef>
              <a:spcAft>
                <a:spcPts val="0"/>
              </a:spcAft>
              <a:buClr>
                <a:schemeClr val="accent1"/>
              </a:buClr>
              <a:buSzPts val="1000"/>
              <a:buChar char="●"/>
              <a:defRPr sz="1000" b="1">
                <a:solidFill>
                  <a:schemeClr val="accent1"/>
                </a:solidFill>
              </a:defRPr>
            </a:lvl7pPr>
            <a:lvl8pPr marL="3657600" lvl="7" indent="-292100" rtl="0">
              <a:spcBef>
                <a:spcPts val="0"/>
              </a:spcBef>
              <a:spcAft>
                <a:spcPts val="0"/>
              </a:spcAft>
              <a:buClr>
                <a:schemeClr val="accent1"/>
              </a:buClr>
              <a:buSzPts val="1000"/>
              <a:buChar char="○"/>
              <a:defRPr sz="1000" b="1">
                <a:solidFill>
                  <a:schemeClr val="accent1"/>
                </a:solidFill>
              </a:defRPr>
            </a:lvl8pPr>
            <a:lvl9pPr marL="4114800" lvl="8" indent="-292100" rtl="0">
              <a:spcBef>
                <a:spcPts val="0"/>
              </a:spcBef>
              <a:spcAft>
                <a:spcPts val="0"/>
              </a:spcAft>
              <a:buClr>
                <a:schemeClr val="accent1"/>
              </a:buClr>
              <a:buSzPts val="1000"/>
              <a:buChar char="■"/>
              <a:defRPr sz="1000" b="1">
                <a:solidFill>
                  <a:schemeClr val="accent1"/>
                </a:solidFill>
              </a:defRPr>
            </a:lvl9pPr>
          </a:lstStyle>
          <a:p>
            <a:endParaRPr/>
          </a:p>
        </p:txBody>
      </p:sp>
      <p:sp>
        <p:nvSpPr>
          <p:cNvPr id="296" name="Google Shape;296;p47"/>
          <p:cNvSpPr txBox="1">
            <a:spLocks noGrp="1"/>
          </p:cNvSpPr>
          <p:nvPr>
            <p:ph type="title"/>
          </p:nvPr>
        </p:nvSpPr>
        <p:spPr>
          <a:xfrm>
            <a:off x="768200" y="1435450"/>
            <a:ext cx="3019500" cy="22527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None/>
              <a:defRPr sz="3600" b="1">
                <a:solidFill>
                  <a:schemeClr val="lt1"/>
                </a:solidFill>
                <a:latin typeface="Montserrat"/>
                <a:ea typeface="Montserrat"/>
                <a:cs typeface="Montserrat"/>
                <a:sym typeface="Montserrat"/>
              </a:defRPr>
            </a:lvl1pPr>
            <a:lvl2pPr lvl="1" algn="ctr" rtl="0">
              <a:lnSpc>
                <a:spcPct val="100000"/>
              </a:lnSpc>
              <a:spcBef>
                <a:spcPts val="0"/>
              </a:spcBef>
              <a:spcAft>
                <a:spcPts val="0"/>
              </a:spcAft>
              <a:buNone/>
              <a:defRPr sz="3600" b="1">
                <a:solidFill>
                  <a:schemeClr val="lt1"/>
                </a:solidFill>
                <a:latin typeface="Montserrat"/>
                <a:ea typeface="Montserrat"/>
                <a:cs typeface="Montserrat"/>
                <a:sym typeface="Montserrat"/>
              </a:defRPr>
            </a:lvl2pPr>
            <a:lvl3pPr lvl="2" algn="ctr" rtl="0">
              <a:lnSpc>
                <a:spcPct val="100000"/>
              </a:lnSpc>
              <a:spcBef>
                <a:spcPts val="0"/>
              </a:spcBef>
              <a:spcAft>
                <a:spcPts val="0"/>
              </a:spcAft>
              <a:buNone/>
              <a:defRPr sz="3600" b="1">
                <a:solidFill>
                  <a:schemeClr val="lt1"/>
                </a:solidFill>
                <a:latin typeface="Montserrat"/>
                <a:ea typeface="Montserrat"/>
                <a:cs typeface="Montserrat"/>
                <a:sym typeface="Montserrat"/>
              </a:defRPr>
            </a:lvl3pPr>
            <a:lvl4pPr lvl="3" algn="ctr" rtl="0">
              <a:lnSpc>
                <a:spcPct val="100000"/>
              </a:lnSpc>
              <a:spcBef>
                <a:spcPts val="0"/>
              </a:spcBef>
              <a:spcAft>
                <a:spcPts val="0"/>
              </a:spcAft>
              <a:buNone/>
              <a:defRPr sz="3600" b="1">
                <a:solidFill>
                  <a:schemeClr val="lt1"/>
                </a:solidFill>
                <a:latin typeface="Montserrat"/>
                <a:ea typeface="Montserrat"/>
                <a:cs typeface="Montserrat"/>
                <a:sym typeface="Montserrat"/>
              </a:defRPr>
            </a:lvl4pPr>
            <a:lvl5pPr lvl="4" algn="ctr" rtl="0">
              <a:lnSpc>
                <a:spcPct val="100000"/>
              </a:lnSpc>
              <a:spcBef>
                <a:spcPts val="0"/>
              </a:spcBef>
              <a:spcAft>
                <a:spcPts val="0"/>
              </a:spcAft>
              <a:buNone/>
              <a:defRPr sz="3600" b="1">
                <a:solidFill>
                  <a:schemeClr val="lt1"/>
                </a:solidFill>
                <a:latin typeface="Montserrat"/>
                <a:ea typeface="Montserrat"/>
                <a:cs typeface="Montserrat"/>
                <a:sym typeface="Montserrat"/>
              </a:defRPr>
            </a:lvl5pPr>
            <a:lvl6pPr lvl="5" algn="ctr" rtl="0">
              <a:lnSpc>
                <a:spcPct val="100000"/>
              </a:lnSpc>
              <a:spcBef>
                <a:spcPts val="0"/>
              </a:spcBef>
              <a:spcAft>
                <a:spcPts val="0"/>
              </a:spcAft>
              <a:buNone/>
              <a:defRPr sz="3600" b="1">
                <a:solidFill>
                  <a:schemeClr val="lt1"/>
                </a:solidFill>
                <a:latin typeface="Montserrat"/>
                <a:ea typeface="Montserrat"/>
                <a:cs typeface="Montserrat"/>
                <a:sym typeface="Montserrat"/>
              </a:defRPr>
            </a:lvl6pPr>
            <a:lvl7pPr lvl="6" algn="ctr" rtl="0">
              <a:lnSpc>
                <a:spcPct val="100000"/>
              </a:lnSpc>
              <a:spcBef>
                <a:spcPts val="0"/>
              </a:spcBef>
              <a:spcAft>
                <a:spcPts val="0"/>
              </a:spcAft>
              <a:buNone/>
              <a:defRPr sz="3600" b="1">
                <a:solidFill>
                  <a:schemeClr val="lt1"/>
                </a:solidFill>
                <a:latin typeface="Montserrat"/>
                <a:ea typeface="Montserrat"/>
                <a:cs typeface="Montserrat"/>
                <a:sym typeface="Montserrat"/>
              </a:defRPr>
            </a:lvl7pPr>
            <a:lvl8pPr lvl="7" algn="ctr" rtl="0">
              <a:lnSpc>
                <a:spcPct val="100000"/>
              </a:lnSpc>
              <a:spcBef>
                <a:spcPts val="0"/>
              </a:spcBef>
              <a:spcAft>
                <a:spcPts val="0"/>
              </a:spcAft>
              <a:buNone/>
              <a:defRPr sz="3600" b="1">
                <a:solidFill>
                  <a:schemeClr val="lt1"/>
                </a:solidFill>
                <a:latin typeface="Montserrat"/>
                <a:ea typeface="Montserrat"/>
                <a:cs typeface="Montserrat"/>
                <a:sym typeface="Montserrat"/>
              </a:defRPr>
            </a:lvl8pPr>
            <a:lvl9pPr lvl="8" algn="ctr" rtl="0">
              <a:lnSpc>
                <a:spcPct val="100000"/>
              </a:lnSpc>
              <a:spcBef>
                <a:spcPts val="0"/>
              </a:spcBef>
              <a:spcAft>
                <a:spcPts val="0"/>
              </a:spcAft>
              <a:buNone/>
              <a:defRPr sz="3600" b="1">
                <a:solidFill>
                  <a:schemeClr val="lt1"/>
                </a:solidFill>
                <a:latin typeface="Montserrat"/>
                <a:ea typeface="Montserrat"/>
                <a:cs typeface="Montserrat"/>
                <a:sym typeface="Montserrat"/>
              </a:defRPr>
            </a:lvl9pPr>
          </a:lstStyle>
          <a:p>
            <a:endParaRPr/>
          </a:p>
        </p:txBody>
      </p:sp>
      <p:sp>
        <p:nvSpPr>
          <p:cNvPr id="297" name="Google Shape;297;p47"/>
          <p:cNvSpPr txBox="1">
            <a:spLocks noGrp="1"/>
          </p:cNvSpPr>
          <p:nvPr>
            <p:ph type="body" idx="2"/>
          </p:nvPr>
        </p:nvSpPr>
        <p:spPr>
          <a:xfrm>
            <a:off x="5363250" y="1435450"/>
            <a:ext cx="2942700" cy="2252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1pPr>
            <a:lvl2pPr marL="914400" lvl="1" indent="-304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2pPr>
            <a:lvl3pPr marL="1371600" lvl="2" indent="-304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3pPr>
            <a:lvl4pPr marL="1828800" lvl="3" indent="-304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4pPr>
            <a:lvl5pPr marL="2286000" lvl="4" indent="-304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5pPr>
            <a:lvl6pPr marL="2743200" lvl="5" indent="-304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6pPr>
            <a:lvl7pPr marL="3200400" lvl="6" indent="-304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7pPr>
            <a:lvl8pPr marL="3657600" lvl="7" indent="-304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8pPr>
            <a:lvl9pPr marL="4114800" lvl="8" indent="-304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9pPr>
          </a:lstStyle>
          <a:p>
            <a:endParaRPr/>
          </a:p>
        </p:txBody>
      </p:sp>
      <p:pic>
        <p:nvPicPr>
          <p:cNvPr id="298" name="Google Shape;298;p47"/>
          <p:cNvPicPr preferRelativeResize="0"/>
          <p:nvPr/>
        </p:nvPicPr>
        <p:blipFill rotWithShape="1">
          <a:blip r:embed="rId3">
            <a:alphaModFix/>
          </a:blip>
          <a:srcRect l="79" r="79"/>
          <a:stretch/>
        </p:blipFill>
        <p:spPr>
          <a:xfrm>
            <a:off x="5363251" y="4069750"/>
            <a:ext cx="1923298" cy="568762"/>
          </a:xfrm>
          <a:prstGeom prst="rect">
            <a:avLst/>
          </a:prstGeom>
          <a:noFill/>
          <a:ln>
            <a:noFill/>
          </a:ln>
        </p:spPr>
      </p:pic>
      <p:sp>
        <p:nvSpPr>
          <p:cNvPr id="299" name="Google Shape;299;p47"/>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solidFill>
                  <a:schemeClr val="lt1"/>
                </a:solidFill>
                <a:latin typeface="Montserrat"/>
                <a:ea typeface="Montserrat"/>
                <a:cs typeface="Montserrat"/>
                <a:sym typeface="Montserrat"/>
              </a:defRPr>
            </a:lvl1pPr>
            <a:lvl2pPr lvl="1">
              <a:buNone/>
              <a:defRPr>
                <a:solidFill>
                  <a:schemeClr val="lt1"/>
                </a:solidFill>
                <a:latin typeface="Montserrat"/>
                <a:ea typeface="Montserrat"/>
                <a:cs typeface="Montserrat"/>
                <a:sym typeface="Montserrat"/>
              </a:defRPr>
            </a:lvl2pPr>
            <a:lvl3pPr lvl="2">
              <a:buNone/>
              <a:defRPr>
                <a:solidFill>
                  <a:schemeClr val="lt1"/>
                </a:solidFill>
                <a:latin typeface="Montserrat"/>
                <a:ea typeface="Montserrat"/>
                <a:cs typeface="Montserrat"/>
                <a:sym typeface="Montserrat"/>
              </a:defRPr>
            </a:lvl3pPr>
            <a:lvl4pPr lvl="3">
              <a:buNone/>
              <a:defRPr>
                <a:solidFill>
                  <a:schemeClr val="lt1"/>
                </a:solidFill>
                <a:latin typeface="Montserrat"/>
                <a:ea typeface="Montserrat"/>
                <a:cs typeface="Montserrat"/>
                <a:sym typeface="Montserrat"/>
              </a:defRPr>
            </a:lvl4pPr>
            <a:lvl5pPr lvl="4">
              <a:buNone/>
              <a:defRPr>
                <a:solidFill>
                  <a:schemeClr val="lt1"/>
                </a:solidFill>
                <a:latin typeface="Montserrat"/>
                <a:ea typeface="Montserrat"/>
                <a:cs typeface="Montserrat"/>
                <a:sym typeface="Montserrat"/>
              </a:defRPr>
            </a:lvl5pPr>
            <a:lvl6pPr lvl="5">
              <a:buNone/>
              <a:defRPr>
                <a:solidFill>
                  <a:schemeClr val="lt1"/>
                </a:solidFill>
                <a:latin typeface="Montserrat"/>
                <a:ea typeface="Montserrat"/>
                <a:cs typeface="Montserrat"/>
                <a:sym typeface="Montserrat"/>
              </a:defRPr>
            </a:lvl6pPr>
            <a:lvl7pPr lvl="6">
              <a:buNone/>
              <a:defRPr>
                <a:solidFill>
                  <a:schemeClr val="lt1"/>
                </a:solidFill>
                <a:latin typeface="Montserrat"/>
                <a:ea typeface="Montserrat"/>
                <a:cs typeface="Montserrat"/>
                <a:sym typeface="Montserrat"/>
              </a:defRPr>
            </a:lvl7pPr>
            <a:lvl8pPr lvl="7">
              <a:buNone/>
              <a:defRPr>
                <a:solidFill>
                  <a:schemeClr val="lt1"/>
                </a:solidFill>
                <a:latin typeface="Montserrat"/>
                <a:ea typeface="Montserrat"/>
                <a:cs typeface="Montserrat"/>
                <a:sym typeface="Montserrat"/>
              </a:defRPr>
            </a:lvl8pPr>
            <a:lvl9pPr lvl="8">
              <a:buNone/>
              <a:defRPr>
                <a:solidFill>
                  <a:schemeClr val="lt1"/>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con repository - Red 1">
  <p:cSld name="TITLE_AND_BODY_1_2_1">
    <p:bg>
      <p:bgPr>
        <a:solidFill>
          <a:schemeClr val="lt1"/>
        </a:solidFill>
        <a:effectLst/>
      </p:bgPr>
    </p:bg>
    <p:spTree>
      <p:nvGrpSpPr>
        <p:cNvPr id="1" name="Shape 300"/>
        <p:cNvGrpSpPr/>
        <p:nvPr/>
      </p:nvGrpSpPr>
      <p:grpSpPr>
        <a:xfrm>
          <a:off x="0" y="0"/>
          <a:ext cx="0" cy="0"/>
          <a:chOff x="0" y="0"/>
          <a:chExt cx="0" cy="0"/>
        </a:xfrm>
      </p:grpSpPr>
      <p:sp>
        <p:nvSpPr>
          <p:cNvPr id="301" name="Google Shape;301;p48"/>
          <p:cNvSpPr txBox="1">
            <a:spLocks noGrp="1"/>
          </p:cNvSpPr>
          <p:nvPr>
            <p:ph type="title"/>
          </p:nvPr>
        </p:nvSpPr>
        <p:spPr>
          <a:xfrm>
            <a:off x="545750" y="2252550"/>
            <a:ext cx="4026300" cy="638400"/>
          </a:xfrm>
          <a:prstGeom prst="rect">
            <a:avLst/>
          </a:prstGeom>
          <a:noFill/>
          <a:ln>
            <a:noFill/>
          </a:ln>
        </p:spPr>
        <p:txBody>
          <a:bodyPr spcFirstLastPara="1" wrap="square" lIns="0" tIns="0" rIns="0" bIns="0" anchor="ctr" anchorCtr="0">
            <a:noAutofit/>
          </a:bodyPr>
          <a:lstStyle>
            <a:lvl1pPr lvl="0" rtl="0">
              <a:spcBef>
                <a:spcPts val="0"/>
              </a:spcBef>
              <a:spcAft>
                <a:spcPts val="0"/>
              </a:spcAft>
              <a:buNone/>
              <a:defRPr sz="3600" b="1">
                <a:solidFill>
                  <a:schemeClr val="accent1"/>
                </a:solidFill>
                <a:latin typeface="Montserrat"/>
                <a:ea typeface="Montserrat"/>
                <a:cs typeface="Montserrat"/>
                <a:sym typeface="Montserrat"/>
              </a:defRPr>
            </a:lvl1pPr>
            <a:lvl2pPr lvl="1" rtl="0">
              <a:spcBef>
                <a:spcPts val="0"/>
              </a:spcBef>
              <a:spcAft>
                <a:spcPts val="0"/>
              </a:spcAft>
              <a:buNone/>
              <a:defRPr sz="3600">
                <a:latin typeface="Montserrat"/>
                <a:ea typeface="Montserrat"/>
                <a:cs typeface="Montserrat"/>
                <a:sym typeface="Montserrat"/>
              </a:defRPr>
            </a:lvl2pPr>
            <a:lvl3pPr lvl="2" rtl="0">
              <a:spcBef>
                <a:spcPts val="0"/>
              </a:spcBef>
              <a:spcAft>
                <a:spcPts val="0"/>
              </a:spcAft>
              <a:buNone/>
              <a:defRPr sz="3600">
                <a:latin typeface="Montserrat"/>
                <a:ea typeface="Montserrat"/>
                <a:cs typeface="Montserrat"/>
                <a:sym typeface="Montserrat"/>
              </a:defRPr>
            </a:lvl3pPr>
            <a:lvl4pPr lvl="3" rtl="0">
              <a:spcBef>
                <a:spcPts val="0"/>
              </a:spcBef>
              <a:spcAft>
                <a:spcPts val="0"/>
              </a:spcAft>
              <a:buNone/>
              <a:defRPr sz="3600">
                <a:latin typeface="Montserrat"/>
                <a:ea typeface="Montserrat"/>
                <a:cs typeface="Montserrat"/>
                <a:sym typeface="Montserrat"/>
              </a:defRPr>
            </a:lvl4pPr>
            <a:lvl5pPr lvl="4" rtl="0">
              <a:spcBef>
                <a:spcPts val="0"/>
              </a:spcBef>
              <a:spcAft>
                <a:spcPts val="0"/>
              </a:spcAft>
              <a:buNone/>
              <a:defRPr sz="3600">
                <a:latin typeface="Montserrat"/>
                <a:ea typeface="Montserrat"/>
                <a:cs typeface="Montserrat"/>
                <a:sym typeface="Montserrat"/>
              </a:defRPr>
            </a:lvl5pPr>
            <a:lvl6pPr lvl="5" rtl="0">
              <a:spcBef>
                <a:spcPts val="0"/>
              </a:spcBef>
              <a:spcAft>
                <a:spcPts val="0"/>
              </a:spcAft>
              <a:buNone/>
              <a:defRPr sz="3600">
                <a:latin typeface="Montserrat"/>
                <a:ea typeface="Montserrat"/>
                <a:cs typeface="Montserrat"/>
                <a:sym typeface="Montserrat"/>
              </a:defRPr>
            </a:lvl6pPr>
            <a:lvl7pPr lvl="6" rtl="0">
              <a:spcBef>
                <a:spcPts val="0"/>
              </a:spcBef>
              <a:spcAft>
                <a:spcPts val="0"/>
              </a:spcAft>
              <a:buNone/>
              <a:defRPr sz="3600">
                <a:latin typeface="Montserrat"/>
                <a:ea typeface="Montserrat"/>
                <a:cs typeface="Montserrat"/>
                <a:sym typeface="Montserrat"/>
              </a:defRPr>
            </a:lvl7pPr>
            <a:lvl8pPr lvl="7" rtl="0">
              <a:spcBef>
                <a:spcPts val="0"/>
              </a:spcBef>
              <a:spcAft>
                <a:spcPts val="0"/>
              </a:spcAft>
              <a:buNone/>
              <a:defRPr sz="3600">
                <a:latin typeface="Montserrat"/>
                <a:ea typeface="Montserrat"/>
                <a:cs typeface="Montserrat"/>
                <a:sym typeface="Montserrat"/>
              </a:defRPr>
            </a:lvl8pPr>
            <a:lvl9pPr lvl="8" rtl="0">
              <a:spcBef>
                <a:spcPts val="0"/>
              </a:spcBef>
              <a:spcAft>
                <a:spcPts val="0"/>
              </a:spcAft>
              <a:buNone/>
              <a:defRPr sz="3600">
                <a:latin typeface="Montserrat"/>
                <a:ea typeface="Montserrat"/>
                <a:cs typeface="Montserrat"/>
                <a:sym typeface="Montserrat"/>
              </a:defRPr>
            </a:lvl9pPr>
          </a:lstStyle>
          <a:p>
            <a:endParaRPr/>
          </a:p>
        </p:txBody>
      </p:sp>
      <p:sp>
        <p:nvSpPr>
          <p:cNvPr id="302" name="Google Shape;302;p48"/>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303" name="Google Shape;303;p48"/>
          <p:cNvPicPr preferRelativeResize="0"/>
          <p:nvPr/>
        </p:nvPicPr>
        <p:blipFill rotWithShape="1">
          <a:blip r:embed="rId2">
            <a:alphaModFix/>
          </a:blip>
          <a:srcRect/>
          <a:stretch/>
        </p:blipFill>
        <p:spPr>
          <a:xfrm>
            <a:off x="147559" y="4776975"/>
            <a:ext cx="229582" cy="229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Header Slide with looping hallmark 1 1">
  <p:cSld name="TITLE_AND_BODY_1_1_1">
    <p:bg>
      <p:bgPr>
        <a:solidFill>
          <a:schemeClr val="lt1"/>
        </a:solidFill>
        <a:effectLst/>
      </p:bgPr>
    </p:bg>
    <p:spTree>
      <p:nvGrpSpPr>
        <p:cNvPr id="1" name="Shape 304"/>
        <p:cNvGrpSpPr/>
        <p:nvPr/>
      </p:nvGrpSpPr>
      <p:grpSpPr>
        <a:xfrm>
          <a:off x="0" y="0"/>
          <a:ext cx="0" cy="0"/>
          <a:chOff x="0" y="0"/>
          <a:chExt cx="0" cy="0"/>
        </a:xfrm>
      </p:grpSpPr>
      <p:pic>
        <p:nvPicPr>
          <p:cNvPr id="305" name="Google Shape;305;p49"/>
          <p:cNvPicPr preferRelativeResize="0"/>
          <p:nvPr/>
        </p:nvPicPr>
        <p:blipFill rotWithShape="1">
          <a:blip r:embed="rId2">
            <a:alphaModFix/>
          </a:blip>
          <a:srcRect r="7019"/>
          <a:stretch/>
        </p:blipFill>
        <p:spPr>
          <a:xfrm>
            <a:off x="3644751" y="0"/>
            <a:ext cx="5499249" cy="5143501"/>
          </a:xfrm>
          <a:prstGeom prst="rect">
            <a:avLst/>
          </a:prstGeom>
          <a:noFill/>
          <a:ln>
            <a:noFill/>
          </a:ln>
        </p:spPr>
      </p:pic>
      <p:sp>
        <p:nvSpPr>
          <p:cNvPr id="306" name="Google Shape;306;p49"/>
          <p:cNvSpPr txBox="1">
            <a:spLocks noGrp="1"/>
          </p:cNvSpPr>
          <p:nvPr>
            <p:ph type="body" idx="1"/>
          </p:nvPr>
        </p:nvSpPr>
        <p:spPr>
          <a:xfrm>
            <a:off x="4572000" y="505000"/>
            <a:ext cx="4045800" cy="4133400"/>
          </a:xfrm>
          <a:prstGeom prst="rect">
            <a:avLst/>
          </a:prstGeom>
          <a:noFill/>
          <a:ln>
            <a:noFill/>
          </a:ln>
        </p:spPr>
        <p:txBody>
          <a:bodyPr spcFirstLastPara="1" wrap="square" lIns="91425" tIns="91425" rIns="91425" bIns="91425" anchor="ctr" anchorCtr="0">
            <a:noAutofit/>
          </a:bodyPr>
          <a:lstStyle>
            <a:lvl1pPr marL="457200" lvl="0" indent="-3175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1pPr>
            <a:lvl2pPr marL="914400" lvl="1" indent="-3175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2pPr>
            <a:lvl3pPr marL="1371600" lvl="2" indent="-3175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3pPr>
            <a:lvl4pPr marL="1828800" lvl="3" indent="-3175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4pPr>
            <a:lvl5pPr marL="2286000" lvl="4" indent="-3175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5pPr>
            <a:lvl6pPr marL="2743200" lvl="5" indent="-3175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6pPr>
            <a:lvl7pPr marL="3200400" lvl="6" indent="-3175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7pPr>
            <a:lvl8pPr marL="3657600" lvl="7" indent="-3175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8pPr>
            <a:lvl9pPr marL="4114800" lvl="8" indent="-3175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9pPr>
          </a:lstStyle>
          <a:p>
            <a:endParaRPr/>
          </a:p>
        </p:txBody>
      </p:sp>
      <p:sp>
        <p:nvSpPr>
          <p:cNvPr id="307" name="Google Shape;307;p49"/>
          <p:cNvSpPr txBox="1">
            <a:spLocks noGrp="1"/>
          </p:cNvSpPr>
          <p:nvPr>
            <p:ph type="title"/>
          </p:nvPr>
        </p:nvSpPr>
        <p:spPr>
          <a:xfrm>
            <a:off x="526200" y="505000"/>
            <a:ext cx="3019500" cy="4133400"/>
          </a:xfrm>
          <a:prstGeom prst="rect">
            <a:avLst/>
          </a:prstGeom>
          <a:noFill/>
          <a:ln>
            <a:noFill/>
          </a:ln>
        </p:spPr>
        <p:txBody>
          <a:bodyPr spcFirstLastPara="1" wrap="square" lIns="0" tIns="0" rIns="0" bIns="0" anchor="ctr" anchorCtr="0">
            <a:noAutofit/>
          </a:bodyPr>
          <a:lstStyle>
            <a:lvl1pPr lvl="0" rtl="0">
              <a:spcBef>
                <a:spcPts val="0"/>
              </a:spcBef>
              <a:spcAft>
                <a:spcPts val="0"/>
              </a:spcAft>
              <a:buNone/>
              <a:defRPr sz="3600" b="1">
                <a:solidFill>
                  <a:schemeClr val="accent1"/>
                </a:solidFill>
                <a:latin typeface="Montserrat"/>
                <a:ea typeface="Montserrat"/>
                <a:cs typeface="Montserrat"/>
                <a:sym typeface="Montserrat"/>
              </a:defRPr>
            </a:lvl1pPr>
            <a:lvl2pPr lvl="1" rtl="0">
              <a:spcBef>
                <a:spcPts val="0"/>
              </a:spcBef>
              <a:spcAft>
                <a:spcPts val="0"/>
              </a:spcAft>
              <a:buNone/>
              <a:defRPr sz="3600" b="1">
                <a:solidFill>
                  <a:schemeClr val="accent1"/>
                </a:solidFill>
                <a:latin typeface="Montserrat"/>
                <a:ea typeface="Montserrat"/>
                <a:cs typeface="Montserrat"/>
                <a:sym typeface="Montserrat"/>
              </a:defRPr>
            </a:lvl2pPr>
            <a:lvl3pPr lvl="2" rtl="0">
              <a:spcBef>
                <a:spcPts val="0"/>
              </a:spcBef>
              <a:spcAft>
                <a:spcPts val="0"/>
              </a:spcAft>
              <a:buNone/>
              <a:defRPr sz="3600" b="1">
                <a:solidFill>
                  <a:schemeClr val="accent1"/>
                </a:solidFill>
                <a:latin typeface="Montserrat"/>
                <a:ea typeface="Montserrat"/>
                <a:cs typeface="Montserrat"/>
                <a:sym typeface="Montserrat"/>
              </a:defRPr>
            </a:lvl3pPr>
            <a:lvl4pPr lvl="3" rtl="0">
              <a:spcBef>
                <a:spcPts val="0"/>
              </a:spcBef>
              <a:spcAft>
                <a:spcPts val="0"/>
              </a:spcAft>
              <a:buNone/>
              <a:defRPr sz="3600" b="1">
                <a:solidFill>
                  <a:schemeClr val="accent1"/>
                </a:solidFill>
                <a:latin typeface="Montserrat"/>
                <a:ea typeface="Montserrat"/>
                <a:cs typeface="Montserrat"/>
                <a:sym typeface="Montserrat"/>
              </a:defRPr>
            </a:lvl4pPr>
            <a:lvl5pPr lvl="4" rtl="0">
              <a:spcBef>
                <a:spcPts val="0"/>
              </a:spcBef>
              <a:spcAft>
                <a:spcPts val="0"/>
              </a:spcAft>
              <a:buNone/>
              <a:defRPr sz="3600" b="1">
                <a:solidFill>
                  <a:schemeClr val="accent1"/>
                </a:solidFill>
                <a:latin typeface="Montserrat"/>
                <a:ea typeface="Montserrat"/>
                <a:cs typeface="Montserrat"/>
                <a:sym typeface="Montserrat"/>
              </a:defRPr>
            </a:lvl5pPr>
            <a:lvl6pPr lvl="5" rtl="0">
              <a:spcBef>
                <a:spcPts val="0"/>
              </a:spcBef>
              <a:spcAft>
                <a:spcPts val="0"/>
              </a:spcAft>
              <a:buNone/>
              <a:defRPr sz="3600" b="1">
                <a:solidFill>
                  <a:schemeClr val="accent1"/>
                </a:solidFill>
                <a:latin typeface="Montserrat"/>
                <a:ea typeface="Montserrat"/>
                <a:cs typeface="Montserrat"/>
                <a:sym typeface="Montserrat"/>
              </a:defRPr>
            </a:lvl6pPr>
            <a:lvl7pPr lvl="6" rtl="0">
              <a:spcBef>
                <a:spcPts val="0"/>
              </a:spcBef>
              <a:spcAft>
                <a:spcPts val="0"/>
              </a:spcAft>
              <a:buNone/>
              <a:defRPr sz="3600" b="1">
                <a:solidFill>
                  <a:schemeClr val="accent1"/>
                </a:solidFill>
                <a:latin typeface="Montserrat"/>
                <a:ea typeface="Montserrat"/>
                <a:cs typeface="Montserrat"/>
                <a:sym typeface="Montserrat"/>
              </a:defRPr>
            </a:lvl7pPr>
            <a:lvl8pPr lvl="7" rtl="0">
              <a:spcBef>
                <a:spcPts val="0"/>
              </a:spcBef>
              <a:spcAft>
                <a:spcPts val="0"/>
              </a:spcAft>
              <a:buNone/>
              <a:defRPr sz="3600" b="1">
                <a:solidFill>
                  <a:schemeClr val="accent1"/>
                </a:solidFill>
                <a:latin typeface="Montserrat"/>
                <a:ea typeface="Montserrat"/>
                <a:cs typeface="Montserrat"/>
                <a:sym typeface="Montserrat"/>
              </a:defRPr>
            </a:lvl8pPr>
            <a:lvl9pPr lvl="8" rtl="0">
              <a:spcBef>
                <a:spcPts val="0"/>
              </a:spcBef>
              <a:spcAft>
                <a:spcPts val="0"/>
              </a:spcAft>
              <a:buNone/>
              <a:defRPr sz="3600" b="1">
                <a:solidFill>
                  <a:schemeClr val="accent1"/>
                </a:solidFill>
                <a:latin typeface="Montserrat"/>
                <a:ea typeface="Montserrat"/>
                <a:cs typeface="Montserrat"/>
                <a:sym typeface="Montserrat"/>
              </a:defRPr>
            </a:lvl9pPr>
          </a:lstStyle>
          <a:p>
            <a:endParaRPr/>
          </a:p>
        </p:txBody>
      </p:sp>
      <p:sp>
        <p:nvSpPr>
          <p:cNvPr id="308" name="Google Shape;308;p49"/>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solidFill>
                  <a:schemeClr val="dk2"/>
                </a:solidFill>
                <a:latin typeface="Montserrat"/>
                <a:ea typeface="Montserrat"/>
                <a:cs typeface="Montserrat"/>
                <a:sym typeface="Montserrat"/>
              </a:defRPr>
            </a:lvl1pPr>
            <a:lvl2pPr lvl="1">
              <a:buNone/>
              <a:defRPr>
                <a:solidFill>
                  <a:schemeClr val="dk2"/>
                </a:solidFill>
                <a:latin typeface="Montserrat"/>
                <a:ea typeface="Montserrat"/>
                <a:cs typeface="Montserrat"/>
                <a:sym typeface="Montserrat"/>
              </a:defRPr>
            </a:lvl2pPr>
            <a:lvl3pPr lvl="2">
              <a:buNone/>
              <a:defRPr>
                <a:solidFill>
                  <a:schemeClr val="dk2"/>
                </a:solidFill>
                <a:latin typeface="Montserrat"/>
                <a:ea typeface="Montserrat"/>
                <a:cs typeface="Montserrat"/>
                <a:sym typeface="Montserrat"/>
              </a:defRPr>
            </a:lvl3pPr>
            <a:lvl4pPr lvl="3">
              <a:buNone/>
              <a:defRPr>
                <a:solidFill>
                  <a:schemeClr val="dk2"/>
                </a:solidFill>
                <a:latin typeface="Montserrat"/>
                <a:ea typeface="Montserrat"/>
                <a:cs typeface="Montserrat"/>
                <a:sym typeface="Montserrat"/>
              </a:defRPr>
            </a:lvl4pPr>
            <a:lvl5pPr lvl="4">
              <a:buNone/>
              <a:defRPr>
                <a:solidFill>
                  <a:schemeClr val="dk2"/>
                </a:solidFill>
                <a:latin typeface="Montserrat"/>
                <a:ea typeface="Montserrat"/>
                <a:cs typeface="Montserrat"/>
                <a:sym typeface="Montserrat"/>
              </a:defRPr>
            </a:lvl5pPr>
            <a:lvl6pPr lvl="5">
              <a:buNone/>
              <a:defRPr>
                <a:solidFill>
                  <a:schemeClr val="dk2"/>
                </a:solidFill>
                <a:latin typeface="Montserrat"/>
                <a:ea typeface="Montserrat"/>
                <a:cs typeface="Montserrat"/>
                <a:sym typeface="Montserrat"/>
              </a:defRPr>
            </a:lvl6pPr>
            <a:lvl7pPr lvl="6">
              <a:buNone/>
              <a:defRPr>
                <a:solidFill>
                  <a:schemeClr val="dk2"/>
                </a:solidFill>
                <a:latin typeface="Montserrat"/>
                <a:ea typeface="Montserrat"/>
                <a:cs typeface="Montserrat"/>
                <a:sym typeface="Montserrat"/>
              </a:defRPr>
            </a:lvl7pPr>
            <a:lvl8pPr lvl="7">
              <a:buNone/>
              <a:defRPr>
                <a:solidFill>
                  <a:schemeClr val="dk2"/>
                </a:solidFill>
                <a:latin typeface="Montserrat"/>
                <a:ea typeface="Montserrat"/>
                <a:cs typeface="Montserrat"/>
                <a:sym typeface="Montserrat"/>
              </a:defRPr>
            </a:lvl8pPr>
            <a:lvl9pPr lvl="8">
              <a:buNone/>
              <a:defRPr>
                <a:solidFill>
                  <a:schemeClr val="dk2"/>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309" name="Google Shape;309;p49"/>
          <p:cNvPicPr preferRelativeResize="0"/>
          <p:nvPr/>
        </p:nvPicPr>
        <p:blipFill rotWithShape="1">
          <a:blip r:embed="rId3">
            <a:alphaModFix/>
          </a:blip>
          <a:srcRect/>
          <a:stretch/>
        </p:blipFill>
        <p:spPr>
          <a:xfrm>
            <a:off x="147559" y="4776975"/>
            <a:ext cx="229582" cy="229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ed list - title 18">
  <p:cSld name="TITLE_AND_BODY_1_1_1_1">
    <p:bg>
      <p:bgPr>
        <a:solidFill>
          <a:schemeClr val="lt1"/>
        </a:solidFill>
        <a:effectLst/>
      </p:bgPr>
    </p:bg>
    <p:spTree>
      <p:nvGrpSpPr>
        <p:cNvPr id="1" name="Shape 310"/>
        <p:cNvGrpSpPr/>
        <p:nvPr/>
      </p:nvGrpSpPr>
      <p:grpSpPr>
        <a:xfrm>
          <a:off x="0" y="0"/>
          <a:ext cx="0" cy="0"/>
          <a:chOff x="0" y="0"/>
          <a:chExt cx="0" cy="0"/>
        </a:xfrm>
      </p:grpSpPr>
      <p:sp>
        <p:nvSpPr>
          <p:cNvPr id="311" name="Google Shape;311;p50"/>
          <p:cNvSpPr txBox="1">
            <a:spLocks noGrp="1"/>
          </p:cNvSpPr>
          <p:nvPr>
            <p:ph type="body" idx="1"/>
          </p:nvPr>
        </p:nvSpPr>
        <p:spPr>
          <a:xfrm>
            <a:off x="4572000" y="505000"/>
            <a:ext cx="4045800" cy="4133400"/>
          </a:xfrm>
          <a:prstGeom prst="rect">
            <a:avLst/>
          </a:prstGeom>
          <a:noFill/>
          <a:ln>
            <a:noFill/>
          </a:ln>
        </p:spPr>
        <p:txBody>
          <a:bodyPr spcFirstLastPara="1" wrap="square" lIns="91425" tIns="91425" rIns="91425" bIns="91425" anchor="ctr" anchorCtr="0">
            <a:noAutofit/>
          </a:bodyPr>
          <a:lstStyle>
            <a:lvl1pPr marL="457200" lvl="0" indent="-3175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1pPr>
            <a:lvl2pPr marL="914400" lvl="1" indent="-3175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2pPr>
            <a:lvl3pPr marL="1371600" lvl="2" indent="-3175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3pPr>
            <a:lvl4pPr marL="1828800" lvl="3" indent="-3175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4pPr>
            <a:lvl5pPr marL="2286000" lvl="4" indent="-3175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5pPr>
            <a:lvl6pPr marL="2743200" lvl="5" indent="-3175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6pPr>
            <a:lvl7pPr marL="3200400" lvl="6" indent="-3175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7pPr>
            <a:lvl8pPr marL="3657600" lvl="7" indent="-3175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8pPr>
            <a:lvl9pPr marL="4114800" lvl="8" indent="-3175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9pPr>
          </a:lstStyle>
          <a:p>
            <a:endParaRPr/>
          </a:p>
        </p:txBody>
      </p:sp>
      <p:sp>
        <p:nvSpPr>
          <p:cNvPr id="312" name="Google Shape;312;p50"/>
          <p:cNvSpPr txBox="1">
            <a:spLocks noGrp="1"/>
          </p:cNvSpPr>
          <p:nvPr>
            <p:ph type="title"/>
          </p:nvPr>
        </p:nvSpPr>
        <p:spPr>
          <a:xfrm>
            <a:off x="526200" y="505000"/>
            <a:ext cx="3019500" cy="4133400"/>
          </a:xfrm>
          <a:prstGeom prst="rect">
            <a:avLst/>
          </a:prstGeom>
          <a:noFill/>
          <a:ln>
            <a:noFill/>
          </a:ln>
        </p:spPr>
        <p:txBody>
          <a:bodyPr spcFirstLastPara="1" wrap="square" lIns="0" tIns="0" rIns="0" bIns="0" anchor="ctr" anchorCtr="0">
            <a:noAutofit/>
          </a:bodyPr>
          <a:lstStyle>
            <a:lvl1pPr lvl="0" rtl="0">
              <a:spcBef>
                <a:spcPts val="0"/>
              </a:spcBef>
              <a:spcAft>
                <a:spcPts val="0"/>
              </a:spcAft>
              <a:buNone/>
              <a:defRPr sz="1800" b="1">
                <a:solidFill>
                  <a:schemeClr val="accent1"/>
                </a:solidFill>
                <a:latin typeface="Montserrat"/>
                <a:ea typeface="Montserrat"/>
                <a:cs typeface="Montserrat"/>
                <a:sym typeface="Montserrat"/>
              </a:defRPr>
            </a:lvl1pPr>
            <a:lvl2pPr lvl="1" rtl="0">
              <a:spcBef>
                <a:spcPts val="0"/>
              </a:spcBef>
              <a:spcAft>
                <a:spcPts val="0"/>
              </a:spcAft>
              <a:buNone/>
              <a:defRPr sz="1800" b="1">
                <a:solidFill>
                  <a:schemeClr val="accent1"/>
                </a:solidFill>
                <a:latin typeface="Montserrat"/>
                <a:ea typeface="Montserrat"/>
                <a:cs typeface="Montserrat"/>
                <a:sym typeface="Montserrat"/>
              </a:defRPr>
            </a:lvl2pPr>
            <a:lvl3pPr lvl="2" rtl="0">
              <a:spcBef>
                <a:spcPts val="0"/>
              </a:spcBef>
              <a:spcAft>
                <a:spcPts val="0"/>
              </a:spcAft>
              <a:buNone/>
              <a:defRPr sz="1800" b="1">
                <a:solidFill>
                  <a:schemeClr val="accent1"/>
                </a:solidFill>
                <a:latin typeface="Montserrat"/>
                <a:ea typeface="Montserrat"/>
                <a:cs typeface="Montserrat"/>
                <a:sym typeface="Montserrat"/>
              </a:defRPr>
            </a:lvl3pPr>
            <a:lvl4pPr lvl="3" rtl="0">
              <a:spcBef>
                <a:spcPts val="0"/>
              </a:spcBef>
              <a:spcAft>
                <a:spcPts val="0"/>
              </a:spcAft>
              <a:buNone/>
              <a:defRPr sz="1800" b="1">
                <a:solidFill>
                  <a:schemeClr val="accent1"/>
                </a:solidFill>
                <a:latin typeface="Montserrat"/>
                <a:ea typeface="Montserrat"/>
                <a:cs typeface="Montserrat"/>
                <a:sym typeface="Montserrat"/>
              </a:defRPr>
            </a:lvl4pPr>
            <a:lvl5pPr lvl="4" rtl="0">
              <a:spcBef>
                <a:spcPts val="0"/>
              </a:spcBef>
              <a:spcAft>
                <a:spcPts val="0"/>
              </a:spcAft>
              <a:buNone/>
              <a:defRPr sz="1800" b="1">
                <a:solidFill>
                  <a:schemeClr val="accent1"/>
                </a:solidFill>
                <a:latin typeface="Montserrat"/>
                <a:ea typeface="Montserrat"/>
                <a:cs typeface="Montserrat"/>
                <a:sym typeface="Montserrat"/>
              </a:defRPr>
            </a:lvl5pPr>
            <a:lvl6pPr lvl="5" rtl="0">
              <a:spcBef>
                <a:spcPts val="0"/>
              </a:spcBef>
              <a:spcAft>
                <a:spcPts val="0"/>
              </a:spcAft>
              <a:buNone/>
              <a:defRPr sz="1800" b="1">
                <a:solidFill>
                  <a:schemeClr val="accent1"/>
                </a:solidFill>
                <a:latin typeface="Montserrat"/>
                <a:ea typeface="Montserrat"/>
                <a:cs typeface="Montserrat"/>
                <a:sym typeface="Montserrat"/>
              </a:defRPr>
            </a:lvl6pPr>
            <a:lvl7pPr lvl="6" rtl="0">
              <a:spcBef>
                <a:spcPts val="0"/>
              </a:spcBef>
              <a:spcAft>
                <a:spcPts val="0"/>
              </a:spcAft>
              <a:buNone/>
              <a:defRPr sz="1800" b="1">
                <a:solidFill>
                  <a:schemeClr val="accent1"/>
                </a:solidFill>
                <a:latin typeface="Montserrat"/>
                <a:ea typeface="Montserrat"/>
                <a:cs typeface="Montserrat"/>
                <a:sym typeface="Montserrat"/>
              </a:defRPr>
            </a:lvl7pPr>
            <a:lvl8pPr lvl="7" rtl="0">
              <a:spcBef>
                <a:spcPts val="0"/>
              </a:spcBef>
              <a:spcAft>
                <a:spcPts val="0"/>
              </a:spcAft>
              <a:buNone/>
              <a:defRPr sz="1800" b="1">
                <a:solidFill>
                  <a:schemeClr val="accent1"/>
                </a:solidFill>
                <a:latin typeface="Montserrat"/>
                <a:ea typeface="Montserrat"/>
                <a:cs typeface="Montserrat"/>
                <a:sym typeface="Montserrat"/>
              </a:defRPr>
            </a:lvl8pPr>
            <a:lvl9pPr lvl="8" rtl="0">
              <a:spcBef>
                <a:spcPts val="0"/>
              </a:spcBef>
              <a:spcAft>
                <a:spcPts val="0"/>
              </a:spcAft>
              <a:buNone/>
              <a:defRPr sz="1800" b="1">
                <a:solidFill>
                  <a:schemeClr val="accent1"/>
                </a:solidFill>
                <a:latin typeface="Montserrat"/>
                <a:ea typeface="Montserrat"/>
                <a:cs typeface="Montserrat"/>
                <a:sym typeface="Montserrat"/>
              </a:defRPr>
            </a:lvl9pPr>
          </a:lstStyle>
          <a:p>
            <a:endParaRPr/>
          </a:p>
        </p:txBody>
      </p:sp>
      <p:sp>
        <p:nvSpPr>
          <p:cNvPr id="313" name="Google Shape;313;p50"/>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314" name="Google Shape;314;p50"/>
          <p:cNvPicPr preferRelativeResize="0"/>
          <p:nvPr/>
        </p:nvPicPr>
        <p:blipFill rotWithShape="1">
          <a:blip r:embed="rId2">
            <a:alphaModFix/>
          </a:blip>
          <a:srcRect/>
          <a:stretch/>
        </p:blipFill>
        <p:spPr>
          <a:xfrm>
            <a:off x="147559" y="4776975"/>
            <a:ext cx="229582" cy="229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meline - yellow theme 1">
  <p:cSld name="CUSTOM_4_1_2_1">
    <p:spTree>
      <p:nvGrpSpPr>
        <p:cNvPr id="1" name="Shape 315"/>
        <p:cNvGrpSpPr/>
        <p:nvPr/>
      </p:nvGrpSpPr>
      <p:grpSpPr>
        <a:xfrm>
          <a:off x="0" y="0"/>
          <a:ext cx="0" cy="0"/>
          <a:chOff x="0" y="0"/>
          <a:chExt cx="0" cy="0"/>
        </a:xfrm>
      </p:grpSpPr>
      <p:cxnSp>
        <p:nvCxnSpPr>
          <p:cNvPr id="316" name="Google Shape;316;p51"/>
          <p:cNvCxnSpPr/>
          <p:nvPr/>
        </p:nvCxnSpPr>
        <p:spPr>
          <a:xfrm>
            <a:off x="5592375" y="3935463"/>
            <a:ext cx="523200" cy="0"/>
          </a:xfrm>
          <a:prstGeom prst="straightConnector1">
            <a:avLst/>
          </a:prstGeom>
          <a:noFill/>
          <a:ln w="9525" cap="flat" cmpd="sng">
            <a:solidFill>
              <a:schemeClr val="dk2"/>
            </a:solidFill>
            <a:prstDash val="solid"/>
            <a:round/>
            <a:headEnd type="none" w="med" len="med"/>
            <a:tailEnd type="none" w="med" len="med"/>
          </a:ln>
        </p:spPr>
      </p:cxnSp>
      <p:cxnSp>
        <p:nvCxnSpPr>
          <p:cNvPr id="317" name="Google Shape;317;p51"/>
          <p:cNvCxnSpPr/>
          <p:nvPr/>
        </p:nvCxnSpPr>
        <p:spPr>
          <a:xfrm>
            <a:off x="5592375" y="1006763"/>
            <a:ext cx="523200" cy="0"/>
          </a:xfrm>
          <a:prstGeom prst="straightConnector1">
            <a:avLst/>
          </a:prstGeom>
          <a:noFill/>
          <a:ln w="9525" cap="flat" cmpd="sng">
            <a:solidFill>
              <a:schemeClr val="dk2"/>
            </a:solidFill>
            <a:prstDash val="solid"/>
            <a:round/>
            <a:headEnd type="none" w="med" len="med"/>
            <a:tailEnd type="none" w="med" len="med"/>
          </a:ln>
        </p:spPr>
      </p:cxnSp>
      <p:cxnSp>
        <p:nvCxnSpPr>
          <p:cNvPr id="318" name="Google Shape;318;p51"/>
          <p:cNvCxnSpPr/>
          <p:nvPr/>
        </p:nvCxnSpPr>
        <p:spPr>
          <a:xfrm>
            <a:off x="5592375" y="2372588"/>
            <a:ext cx="523200" cy="0"/>
          </a:xfrm>
          <a:prstGeom prst="straightConnector1">
            <a:avLst/>
          </a:prstGeom>
          <a:noFill/>
          <a:ln w="9525" cap="flat" cmpd="sng">
            <a:solidFill>
              <a:schemeClr val="dk2"/>
            </a:solidFill>
            <a:prstDash val="solid"/>
            <a:round/>
            <a:headEnd type="none" w="med" len="med"/>
            <a:tailEnd type="none" w="med" len="med"/>
          </a:ln>
        </p:spPr>
      </p:cxnSp>
      <p:cxnSp>
        <p:nvCxnSpPr>
          <p:cNvPr id="319" name="Google Shape;319;p51"/>
          <p:cNvCxnSpPr/>
          <p:nvPr/>
        </p:nvCxnSpPr>
        <p:spPr>
          <a:xfrm flipH="1">
            <a:off x="1947000" y="2433988"/>
            <a:ext cx="14400" cy="2302800"/>
          </a:xfrm>
          <a:prstGeom prst="straightConnector1">
            <a:avLst/>
          </a:prstGeom>
          <a:noFill/>
          <a:ln w="9525" cap="flat" cmpd="sng">
            <a:solidFill>
              <a:schemeClr val="dk2"/>
            </a:solidFill>
            <a:prstDash val="solid"/>
            <a:round/>
            <a:headEnd type="none" w="med" len="med"/>
            <a:tailEnd type="triangle" w="med" len="med"/>
          </a:ln>
        </p:spPr>
      </p:cxnSp>
      <p:cxnSp>
        <p:nvCxnSpPr>
          <p:cNvPr id="320" name="Google Shape;320;p51"/>
          <p:cNvCxnSpPr/>
          <p:nvPr/>
        </p:nvCxnSpPr>
        <p:spPr>
          <a:xfrm>
            <a:off x="2111463" y="2372600"/>
            <a:ext cx="523200" cy="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51"/>
          <p:cNvCxnSpPr/>
          <p:nvPr/>
        </p:nvCxnSpPr>
        <p:spPr>
          <a:xfrm>
            <a:off x="2110100" y="3928113"/>
            <a:ext cx="523200" cy="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51"/>
          <p:cNvCxnSpPr/>
          <p:nvPr/>
        </p:nvCxnSpPr>
        <p:spPr>
          <a:xfrm>
            <a:off x="5439975" y="1220375"/>
            <a:ext cx="0" cy="3526800"/>
          </a:xfrm>
          <a:prstGeom prst="straightConnector1">
            <a:avLst/>
          </a:prstGeom>
          <a:noFill/>
          <a:ln w="9525" cap="flat" cmpd="sng">
            <a:solidFill>
              <a:schemeClr val="dk2"/>
            </a:solidFill>
            <a:prstDash val="solid"/>
            <a:round/>
            <a:headEnd type="none" w="med" len="med"/>
            <a:tailEnd type="triangle" w="med" len="med"/>
          </a:ln>
        </p:spPr>
      </p:cxnSp>
      <p:pic>
        <p:nvPicPr>
          <p:cNvPr id="323" name="Google Shape;323;p51"/>
          <p:cNvPicPr preferRelativeResize="0"/>
          <p:nvPr/>
        </p:nvPicPr>
        <p:blipFill rotWithShape="1">
          <a:blip r:embed="rId2">
            <a:alphaModFix/>
          </a:blip>
          <a:srcRect/>
          <a:stretch/>
        </p:blipFill>
        <p:spPr>
          <a:xfrm>
            <a:off x="420702" y="505000"/>
            <a:ext cx="1410626" cy="1410626"/>
          </a:xfrm>
          <a:prstGeom prst="rect">
            <a:avLst/>
          </a:prstGeom>
          <a:noFill/>
          <a:ln>
            <a:noFill/>
          </a:ln>
        </p:spPr>
      </p:pic>
      <p:sp>
        <p:nvSpPr>
          <p:cNvPr id="324" name="Google Shape;324;p51"/>
          <p:cNvSpPr/>
          <p:nvPr/>
        </p:nvSpPr>
        <p:spPr>
          <a:xfrm>
            <a:off x="1656600" y="2062588"/>
            <a:ext cx="590400" cy="590400"/>
          </a:xfrm>
          <a:prstGeom prst="ellipse">
            <a:avLst/>
          </a:prstGeom>
          <a:solidFill>
            <a:srgbClr val="D7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1"/>
          <p:cNvSpPr/>
          <p:nvPr/>
        </p:nvSpPr>
        <p:spPr>
          <a:xfrm>
            <a:off x="1653475" y="3640275"/>
            <a:ext cx="590400" cy="590400"/>
          </a:xfrm>
          <a:prstGeom prst="ellipse">
            <a:avLst/>
          </a:prstGeom>
          <a:solidFill>
            <a:srgbClr val="F5C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1"/>
          <p:cNvSpPr/>
          <p:nvPr/>
        </p:nvSpPr>
        <p:spPr>
          <a:xfrm>
            <a:off x="5138875" y="707750"/>
            <a:ext cx="590400" cy="590400"/>
          </a:xfrm>
          <a:prstGeom prst="ellipse">
            <a:avLst/>
          </a:prstGeom>
          <a:solidFill>
            <a:srgbClr val="F5C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1"/>
          <p:cNvSpPr/>
          <p:nvPr/>
        </p:nvSpPr>
        <p:spPr>
          <a:xfrm>
            <a:off x="5135613" y="3640275"/>
            <a:ext cx="590400" cy="590400"/>
          </a:xfrm>
          <a:prstGeom prst="ellipse">
            <a:avLst/>
          </a:prstGeom>
          <a:solidFill>
            <a:srgbClr val="F5C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1"/>
          <p:cNvSpPr/>
          <p:nvPr/>
        </p:nvSpPr>
        <p:spPr>
          <a:xfrm>
            <a:off x="5134600" y="2056613"/>
            <a:ext cx="590400" cy="590400"/>
          </a:xfrm>
          <a:prstGeom prst="ellipse">
            <a:avLst/>
          </a:prstGeom>
          <a:solidFill>
            <a:srgbClr val="F5C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1"/>
          <p:cNvSpPr txBox="1">
            <a:spLocks noGrp="1"/>
          </p:cNvSpPr>
          <p:nvPr>
            <p:ph type="title"/>
          </p:nvPr>
        </p:nvSpPr>
        <p:spPr>
          <a:xfrm>
            <a:off x="720000" y="954050"/>
            <a:ext cx="3153900" cy="3441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2400" b="1">
                <a:solidFill>
                  <a:schemeClr val="accent1"/>
                </a:solidFill>
                <a:latin typeface="Montserrat"/>
                <a:ea typeface="Montserrat"/>
                <a:cs typeface="Montserrat"/>
                <a:sym typeface="Montserrat"/>
              </a:defRPr>
            </a:lvl1pPr>
            <a:lvl2pPr lvl="1" rtl="0">
              <a:spcBef>
                <a:spcPts val="0"/>
              </a:spcBef>
              <a:spcAft>
                <a:spcPts val="0"/>
              </a:spcAft>
              <a:buNone/>
              <a:defRPr sz="2400">
                <a:solidFill>
                  <a:schemeClr val="accent1"/>
                </a:solidFill>
                <a:latin typeface="Montserrat"/>
                <a:ea typeface="Montserrat"/>
                <a:cs typeface="Montserrat"/>
                <a:sym typeface="Montserrat"/>
              </a:defRPr>
            </a:lvl2pPr>
            <a:lvl3pPr lvl="2" rtl="0">
              <a:spcBef>
                <a:spcPts val="0"/>
              </a:spcBef>
              <a:spcAft>
                <a:spcPts val="0"/>
              </a:spcAft>
              <a:buNone/>
              <a:defRPr sz="2400">
                <a:solidFill>
                  <a:schemeClr val="accent1"/>
                </a:solidFill>
                <a:latin typeface="Montserrat"/>
                <a:ea typeface="Montserrat"/>
                <a:cs typeface="Montserrat"/>
                <a:sym typeface="Montserrat"/>
              </a:defRPr>
            </a:lvl3pPr>
            <a:lvl4pPr lvl="3" rtl="0">
              <a:spcBef>
                <a:spcPts val="0"/>
              </a:spcBef>
              <a:spcAft>
                <a:spcPts val="0"/>
              </a:spcAft>
              <a:buNone/>
              <a:defRPr sz="2400">
                <a:solidFill>
                  <a:schemeClr val="accent1"/>
                </a:solidFill>
                <a:latin typeface="Montserrat"/>
                <a:ea typeface="Montserrat"/>
                <a:cs typeface="Montserrat"/>
                <a:sym typeface="Montserrat"/>
              </a:defRPr>
            </a:lvl4pPr>
            <a:lvl5pPr lvl="4" rtl="0">
              <a:spcBef>
                <a:spcPts val="0"/>
              </a:spcBef>
              <a:spcAft>
                <a:spcPts val="0"/>
              </a:spcAft>
              <a:buNone/>
              <a:defRPr sz="2400">
                <a:solidFill>
                  <a:schemeClr val="accent1"/>
                </a:solidFill>
                <a:latin typeface="Montserrat"/>
                <a:ea typeface="Montserrat"/>
                <a:cs typeface="Montserrat"/>
                <a:sym typeface="Montserrat"/>
              </a:defRPr>
            </a:lvl5pPr>
            <a:lvl6pPr lvl="5" rtl="0">
              <a:spcBef>
                <a:spcPts val="0"/>
              </a:spcBef>
              <a:spcAft>
                <a:spcPts val="0"/>
              </a:spcAft>
              <a:buNone/>
              <a:defRPr sz="2400">
                <a:solidFill>
                  <a:schemeClr val="accent1"/>
                </a:solidFill>
                <a:latin typeface="Montserrat"/>
                <a:ea typeface="Montserrat"/>
                <a:cs typeface="Montserrat"/>
                <a:sym typeface="Montserrat"/>
              </a:defRPr>
            </a:lvl6pPr>
            <a:lvl7pPr lvl="6" rtl="0">
              <a:spcBef>
                <a:spcPts val="0"/>
              </a:spcBef>
              <a:spcAft>
                <a:spcPts val="0"/>
              </a:spcAft>
              <a:buNone/>
              <a:defRPr sz="2400">
                <a:solidFill>
                  <a:schemeClr val="accent1"/>
                </a:solidFill>
                <a:latin typeface="Montserrat"/>
                <a:ea typeface="Montserrat"/>
                <a:cs typeface="Montserrat"/>
                <a:sym typeface="Montserrat"/>
              </a:defRPr>
            </a:lvl7pPr>
            <a:lvl8pPr lvl="7" rtl="0">
              <a:spcBef>
                <a:spcPts val="0"/>
              </a:spcBef>
              <a:spcAft>
                <a:spcPts val="0"/>
              </a:spcAft>
              <a:buNone/>
              <a:defRPr sz="2400">
                <a:solidFill>
                  <a:schemeClr val="accent1"/>
                </a:solidFill>
                <a:latin typeface="Montserrat"/>
                <a:ea typeface="Montserrat"/>
                <a:cs typeface="Montserrat"/>
                <a:sym typeface="Montserrat"/>
              </a:defRPr>
            </a:lvl8pPr>
            <a:lvl9pPr lvl="8" rtl="0">
              <a:spcBef>
                <a:spcPts val="0"/>
              </a:spcBef>
              <a:spcAft>
                <a:spcPts val="0"/>
              </a:spcAft>
              <a:buNone/>
              <a:defRPr sz="2400">
                <a:solidFill>
                  <a:schemeClr val="accent1"/>
                </a:solidFill>
                <a:latin typeface="Montserrat"/>
                <a:ea typeface="Montserrat"/>
                <a:cs typeface="Montserrat"/>
                <a:sym typeface="Montserrat"/>
              </a:defRPr>
            </a:lvl9pPr>
          </a:lstStyle>
          <a:p>
            <a:endParaRPr/>
          </a:p>
        </p:txBody>
      </p:sp>
      <p:sp>
        <p:nvSpPr>
          <p:cNvPr id="330" name="Google Shape;330;p51"/>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331" name="Google Shape;331;p51"/>
          <p:cNvPicPr preferRelativeResize="0"/>
          <p:nvPr/>
        </p:nvPicPr>
        <p:blipFill rotWithShape="1">
          <a:blip r:embed="rId3">
            <a:alphaModFix/>
          </a:blip>
          <a:srcRect/>
          <a:stretch/>
        </p:blipFill>
        <p:spPr>
          <a:xfrm>
            <a:off x="147559" y="4776975"/>
            <a:ext cx="229582" cy="2298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meline - with deadline">
  <p:cSld name="CUSTOM_4_1_1">
    <p:spTree>
      <p:nvGrpSpPr>
        <p:cNvPr id="1" name="Shape 332"/>
        <p:cNvGrpSpPr/>
        <p:nvPr/>
      </p:nvGrpSpPr>
      <p:grpSpPr>
        <a:xfrm>
          <a:off x="0" y="0"/>
          <a:ext cx="0" cy="0"/>
          <a:chOff x="0" y="0"/>
          <a:chExt cx="0" cy="0"/>
        </a:xfrm>
      </p:grpSpPr>
      <p:cxnSp>
        <p:nvCxnSpPr>
          <p:cNvPr id="333" name="Google Shape;333;p52"/>
          <p:cNvCxnSpPr/>
          <p:nvPr/>
        </p:nvCxnSpPr>
        <p:spPr>
          <a:xfrm>
            <a:off x="5592375" y="3935463"/>
            <a:ext cx="523200" cy="0"/>
          </a:xfrm>
          <a:prstGeom prst="straightConnector1">
            <a:avLst/>
          </a:prstGeom>
          <a:noFill/>
          <a:ln w="9525" cap="flat" cmpd="sng">
            <a:solidFill>
              <a:schemeClr val="dk2"/>
            </a:solidFill>
            <a:prstDash val="solid"/>
            <a:round/>
            <a:headEnd type="none" w="med" len="med"/>
            <a:tailEnd type="none" w="med" len="med"/>
          </a:ln>
        </p:spPr>
      </p:cxnSp>
      <p:cxnSp>
        <p:nvCxnSpPr>
          <p:cNvPr id="334" name="Google Shape;334;p52"/>
          <p:cNvCxnSpPr/>
          <p:nvPr/>
        </p:nvCxnSpPr>
        <p:spPr>
          <a:xfrm>
            <a:off x="5592375" y="1006763"/>
            <a:ext cx="523200" cy="0"/>
          </a:xfrm>
          <a:prstGeom prst="straightConnector1">
            <a:avLst/>
          </a:prstGeom>
          <a:noFill/>
          <a:ln w="9525" cap="flat" cmpd="sng">
            <a:solidFill>
              <a:schemeClr val="dk2"/>
            </a:solidFill>
            <a:prstDash val="solid"/>
            <a:round/>
            <a:headEnd type="none" w="med" len="med"/>
            <a:tailEnd type="none" w="med" len="med"/>
          </a:ln>
        </p:spPr>
      </p:cxnSp>
      <p:cxnSp>
        <p:nvCxnSpPr>
          <p:cNvPr id="335" name="Google Shape;335;p52"/>
          <p:cNvCxnSpPr/>
          <p:nvPr/>
        </p:nvCxnSpPr>
        <p:spPr>
          <a:xfrm>
            <a:off x="5592375" y="2372588"/>
            <a:ext cx="523200" cy="0"/>
          </a:xfrm>
          <a:prstGeom prst="straightConnector1">
            <a:avLst/>
          </a:prstGeom>
          <a:noFill/>
          <a:ln w="9525" cap="flat" cmpd="sng">
            <a:solidFill>
              <a:schemeClr val="dk2"/>
            </a:solidFill>
            <a:prstDash val="solid"/>
            <a:round/>
            <a:headEnd type="none" w="med" len="med"/>
            <a:tailEnd type="none" w="med" len="med"/>
          </a:ln>
        </p:spPr>
      </p:cxnSp>
      <p:cxnSp>
        <p:nvCxnSpPr>
          <p:cNvPr id="336" name="Google Shape;336;p52"/>
          <p:cNvCxnSpPr/>
          <p:nvPr/>
        </p:nvCxnSpPr>
        <p:spPr>
          <a:xfrm>
            <a:off x="1947000" y="1485775"/>
            <a:ext cx="0" cy="3251100"/>
          </a:xfrm>
          <a:prstGeom prst="straightConnector1">
            <a:avLst/>
          </a:prstGeom>
          <a:noFill/>
          <a:ln w="9525" cap="flat" cmpd="sng">
            <a:solidFill>
              <a:schemeClr val="dk2"/>
            </a:solidFill>
            <a:prstDash val="solid"/>
            <a:round/>
            <a:headEnd type="none" w="med" len="med"/>
            <a:tailEnd type="triangle" w="med" len="med"/>
          </a:ln>
        </p:spPr>
      </p:cxnSp>
      <p:cxnSp>
        <p:nvCxnSpPr>
          <p:cNvPr id="337" name="Google Shape;337;p52"/>
          <p:cNvCxnSpPr/>
          <p:nvPr/>
        </p:nvCxnSpPr>
        <p:spPr>
          <a:xfrm>
            <a:off x="2111463" y="2372600"/>
            <a:ext cx="523200" cy="0"/>
          </a:xfrm>
          <a:prstGeom prst="straightConnector1">
            <a:avLst/>
          </a:prstGeom>
          <a:noFill/>
          <a:ln w="9525" cap="flat" cmpd="sng">
            <a:solidFill>
              <a:schemeClr val="dk2"/>
            </a:solidFill>
            <a:prstDash val="solid"/>
            <a:round/>
            <a:headEnd type="none" w="med" len="med"/>
            <a:tailEnd type="none" w="med" len="med"/>
          </a:ln>
        </p:spPr>
      </p:cxnSp>
      <p:cxnSp>
        <p:nvCxnSpPr>
          <p:cNvPr id="338" name="Google Shape;338;p52"/>
          <p:cNvCxnSpPr/>
          <p:nvPr/>
        </p:nvCxnSpPr>
        <p:spPr>
          <a:xfrm>
            <a:off x="2110100" y="3928113"/>
            <a:ext cx="523200" cy="0"/>
          </a:xfrm>
          <a:prstGeom prst="straightConnector1">
            <a:avLst/>
          </a:prstGeom>
          <a:noFill/>
          <a:ln w="9525" cap="flat" cmpd="sng">
            <a:solidFill>
              <a:schemeClr val="dk2"/>
            </a:solidFill>
            <a:prstDash val="solid"/>
            <a:round/>
            <a:headEnd type="none" w="med" len="med"/>
            <a:tailEnd type="none" w="med" len="med"/>
          </a:ln>
        </p:spPr>
      </p:cxnSp>
      <p:cxnSp>
        <p:nvCxnSpPr>
          <p:cNvPr id="339" name="Google Shape;339;p52"/>
          <p:cNvCxnSpPr/>
          <p:nvPr/>
        </p:nvCxnSpPr>
        <p:spPr>
          <a:xfrm>
            <a:off x="5440125" y="1256275"/>
            <a:ext cx="0" cy="2682600"/>
          </a:xfrm>
          <a:prstGeom prst="straightConnector1">
            <a:avLst/>
          </a:prstGeom>
          <a:noFill/>
          <a:ln w="9525" cap="flat" cmpd="sng">
            <a:solidFill>
              <a:schemeClr val="dk2"/>
            </a:solidFill>
            <a:prstDash val="solid"/>
            <a:round/>
            <a:headEnd type="none" w="med" len="med"/>
            <a:tailEnd type="triangle" w="med" len="med"/>
          </a:ln>
        </p:spPr>
      </p:cxnSp>
      <p:sp>
        <p:nvSpPr>
          <p:cNvPr id="340" name="Google Shape;340;p52"/>
          <p:cNvSpPr/>
          <p:nvPr/>
        </p:nvSpPr>
        <p:spPr>
          <a:xfrm>
            <a:off x="1656600" y="2062588"/>
            <a:ext cx="590400" cy="590400"/>
          </a:xfrm>
          <a:prstGeom prst="ellipse">
            <a:avLst/>
          </a:prstGeom>
          <a:solidFill>
            <a:srgbClr val="F5C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2"/>
          <p:cNvSpPr/>
          <p:nvPr/>
        </p:nvSpPr>
        <p:spPr>
          <a:xfrm>
            <a:off x="1653475" y="3640275"/>
            <a:ext cx="590400" cy="590400"/>
          </a:xfrm>
          <a:prstGeom prst="ellipse">
            <a:avLst/>
          </a:prstGeom>
          <a:solidFill>
            <a:srgbClr val="F5C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2"/>
          <p:cNvSpPr/>
          <p:nvPr/>
        </p:nvSpPr>
        <p:spPr>
          <a:xfrm>
            <a:off x="5138875" y="707750"/>
            <a:ext cx="590400" cy="590400"/>
          </a:xfrm>
          <a:prstGeom prst="ellipse">
            <a:avLst/>
          </a:prstGeom>
          <a:solidFill>
            <a:srgbClr val="F5C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2"/>
          <p:cNvSpPr/>
          <p:nvPr/>
        </p:nvSpPr>
        <p:spPr>
          <a:xfrm>
            <a:off x="5135613" y="3640275"/>
            <a:ext cx="590400" cy="59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2"/>
          <p:cNvSpPr/>
          <p:nvPr/>
        </p:nvSpPr>
        <p:spPr>
          <a:xfrm>
            <a:off x="5134600" y="2056613"/>
            <a:ext cx="590400" cy="590400"/>
          </a:xfrm>
          <a:prstGeom prst="ellipse">
            <a:avLst/>
          </a:prstGeom>
          <a:solidFill>
            <a:srgbClr val="F5C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2"/>
          <p:cNvSpPr txBox="1">
            <a:spLocks noGrp="1"/>
          </p:cNvSpPr>
          <p:nvPr>
            <p:ph type="title"/>
          </p:nvPr>
        </p:nvSpPr>
        <p:spPr>
          <a:xfrm>
            <a:off x="720000" y="954050"/>
            <a:ext cx="3153900" cy="3441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2400" b="1">
                <a:solidFill>
                  <a:schemeClr val="accent1"/>
                </a:solidFill>
                <a:latin typeface="Montserrat"/>
                <a:ea typeface="Montserrat"/>
                <a:cs typeface="Montserrat"/>
                <a:sym typeface="Montserrat"/>
              </a:defRPr>
            </a:lvl1pPr>
            <a:lvl2pPr lvl="1" rtl="0">
              <a:spcBef>
                <a:spcPts val="0"/>
              </a:spcBef>
              <a:spcAft>
                <a:spcPts val="0"/>
              </a:spcAft>
              <a:buNone/>
              <a:defRPr sz="2400">
                <a:solidFill>
                  <a:schemeClr val="accent1"/>
                </a:solidFill>
                <a:latin typeface="Montserrat"/>
                <a:ea typeface="Montserrat"/>
                <a:cs typeface="Montserrat"/>
                <a:sym typeface="Montserrat"/>
              </a:defRPr>
            </a:lvl2pPr>
            <a:lvl3pPr lvl="2" rtl="0">
              <a:spcBef>
                <a:spcPts val="0"/>
              </a:spcBef>
              <a:spcAft>
                <a:spcPts val="0"/>
              </a:spcAft>
              <a:buNone/>
              <a:defRPr sz="2400">
                <a:solidFill>
                  <a:schemeClr val="accent1"/>
                </a:solidFill>
                <a:latin typeface="Montserrat"/>
                <a:ea typeface="Montserrat"/>
                <a:cs typeface="Montserrat"/>
                <a:sym typeface="Montserrat"/>
              </a:defRPr>
            </a:lvl3pPr>
            <a:lvl4pPr lvl="3" rtl="0">
              <a:spcBef>
                <a:spcPts val="0"/>
              </a:spcBef>
              <a:spcAft>
                <a:spcPts val="0"/>
              </a:spcAft>
              <a:buNone/>
              <a:defRPr sz="2400">
                <a:solidFill>
                  <a:schemeClr val="accent1"/>
                </a:solidFill>
                <a:latin typeface="Montserrat"/>
                <a:ea typeface="Montserrat"/>
                <a:cs typeface="Montserrat"/>
                <a:sym typeface="Montserrat"/>
              </a:defRPr>
            </a:lvl4pPr>
            <a:lvl5pPr lvl="4" rtl="0">
              <a:spcBef>
                <a:spcPts val="0"/>
              </a:spcBef>
              <a:spcAft>
                <a:spcPts val="0"/>
              </a:spcAft>
              <a:buNone/>
              <a:defRPr sz="2400">
                <a:solidFill>
                  <a:schemeClr val="accent1"/>
                </a:solidFill>
                <a:latin typeface="Montserrat"/>
                <a:ea typeface="Montserrat"/>
                <a:cs typeface="Montserrat"/>
                <a:sym typeface="Montserrat"/>
              </a:defRPr>
            </a:lvl5pPr>
            <a:lvl6pPr lvl="5" rtl="0">
              <a:spcBef>
                <a:spcPts val="0"/>
              </a:spcBef>
              <a:spcAft>
                <a:spcPts val="0"/>
              </a:spcAft>
              <a:buNone/>
              <a:defRPr sz="2400">
                <a:solidFill>
                  <a:schemeClr val="accent1"/>
                </a:solidFill>
                <a:latin typeface="Montserrat"/>
                <a:ea typeface="Montserrat"/>
                <a:cs typeface="Montserrat"/>
                <a:sym typeface="Montserrat"/>
              </a:defRPr>
            </a:lvl6pPr>
            <a:lvl7pPr lvl="6" rtl="0">
              <a:spcBef>
                <a:spcPts val="0"/>
              </a:spcBef>
              <a:spcAft>
                <a:spcPts val="0"/>
              </a:spcAft>
              <a:buNone/>
              <a:defRPr sz="2400">
                <a:solidFill>
                  <a:schemeClr val="accent1"/>
                </a:solidFill>
                <a:latin typeface="Montserrat"/>
                <a:ea typeface="Montserrat"/>
                <a:cs typeface="Montserrat"/>
                <a:sym typeface="Montserrat"/>
              </a:defRPr>
            </a:lvl7pPr>
            <a:lvl8pPr lvl="7" rtl="0">
              <a:spcBef>
                <a:spcPts val="0"/>
              </a:spcBef>
              <a:spcAft>
                <a:spcPts val="0"/>
              </a:spcAft>
              <a:buNone/>
              <a:defRPr sz="2400">
                <a:solidFill>
                  <a:schemeClr val="accent1"/>
                </a:solidFill>
                <a:latin typeface="Montserrat"/>
                <a:ea typeface="Montserrat"/>
                <a:cs typeface="Montserrat"/>
                <a:sym typeface="Montserrat"/>
              </a:defRPr>
            </a:lvl8pPr>
            <a:lvl9pPr lvl="8" rtl="0">
              <a:spcBef>
                <a:spcPts val="0"/>
              </a:spcBef>
              <a:spcAft>
                <a:spcPts val="0"/>
              </a:spcAft>
              <a:buNone/>
              <a:defRPr sz="2400">
                <a:solidFill>
                  <a:schemeClr val="accent1"/>
                </a:solidFill>
                <a:latin typeface="Montserrat"/>
                <a:ea typeface="Montserrat"/>
                <a:cs typeface="Montserrat"/>
                <a:sym typeface="Montserrat"/>
              </a:defRPr>
            </a:lvl9pPr>
          </a:lstStyle>
          <a:p>
            <a:endParaRPr/>
          </a:p>
        </p:txBody>
      </p:sp>
      <p:sp>
        <p:nvSpPr>
          <p:cNvPr id="346" name="Google Shape;346;p52"/>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347" name="Google Shape;347;p52"/>
          <p:cNvPicPr preferRelativeResize="0"/>
          <p:nvPr/>
        </p:nvPicPr>
        <p:blipFill rotWithShape="1">
          <a:blip r:embed="rId2">
            <a:alphaModFix/>
          </a:blip>
          <a:srcRect/>
          <a:stretch/>
        </p:blipFill>
        <p:spPr>
          <a:xfrm>
            <a:off x="147559" y="4776975"/>
            <a:ext cx="229582" cy="2298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ustom Layout 1">
  <p:cSld name="CUSTOM_2">
    <p:bg>
      <p:bgPr>
        <a:solidFill>
          <a:schemeClr val="accent1"/>
        </a:solidFill>
        <a:effectLst/>
      </p:bgPr>
    </p:bg>
    <p:spTree>
      <p:nvGrpSpPr>
        <p:cNvPr id="1" name="Shape 348"/>
        <p:cNvGrpSpPr/>
        <p:nvPr/>
      </p:nvGrpSpPr>
      <p:grpSpPr>
        <a:xfrm>
          <a:off x="0" y="0"/>
          <a:ext cx="0" cy="0"/>
          <a:chOff x="0" y="0"/>
          <a:chExt cx="0" cy="0"/>
        </a:xfrm>
      </p:grpSpPr>
      <p:pic>
        <p:nvPicPr>
          <p:cNvPr id="349" name="Google Shape;349;p53"/>
          <p:cNvPicPr preferRelativeResize="0"/>
          <p:nvPr/>
        </p:nvPicPr>
        <p:blipFill rotWithShape="1">
          <a:blip r:embed="rId2">
            <a:alphaModFix/>
          </a:blip>
          <a:srcRect r="6994"/>
          <a:stretch/>
        </p:blipFill>
        <p:spPr>
          <a:xfrm>
            <a:off x="3645800" y="0"/>
            <a:ext cx="5499249" cy="5141698"/>
          </a:xfrm>
          <a:prstGeom prst="rect">
            <a:avLst/>
          </a:prstGeom>
          <a:noFill/>
          <a:ln>
            <a:noFill/>
          </a:ln>
        </p:spPr>
      </p:pic>
      <p:sp>
        <p:nvSpPr>
          <p:cNvPr id="350" name="Google Shape;350;p53"/>
          <p:cNvSpPr txBox="1">
            <a:spLocks noGrp="1"/>
          </p:cNvSpPr>
          <p:nvPr>
            <p:ph type="body" idx="1"/>
          </p:nvPr>
        </p:nvSpPr>
        <p:spPr>
          <a:xfrm>
            <a:off x="4586350" y="505000"/>
            <a:ext cx="4031400" cy="4133700"/>
          </a:xfrm>
          <a:prstGeom prst="rect">
            <a:avLst/>
          </a:prstGeom>
          <a:noFill/>
          <a:ln>
            <a:noFill/>
          </a:ln>
        </p:spPr>
        <p:txBody>
          <a:bodyPr spcFirstLastPara="1" wrap="square" lIns="91425" tIns="91425" rIns="91425" bIns="91425" anchor="ctr" anchorCtr="0">
            <a:noAutofit/>
          </a:bodyPr>
          <a:lstStyle>
            <a:lvl1pPr marL="457200" lvl="0" indent="-3175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marL="914400" lvl="1" indent="-3175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marL="1371600" lvl="2" indent="-3175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marL="1828800" lvl="3" indent="-3175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marL="2286000" lvl="4" indent="-3175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marL="2743200" lvl="5" indent="-3175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marL="3200400" lvl="6" indent="-3175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marL="3657600" lvl="7" indent="-3175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marL="4114800" lvl="8" indent="-3175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a:endParaRPr/>
          </a:p>
        </p:txBody>
      </p:sp>
      <p:sp>
        <p:nvSpPr>
          <p:cNvPr id="351" name="Google Shape;351;p53"/>
          <p:cNvSpPr txBox="1">
            <a:spLocks noGrp="1"/>
          </p:cNvSpPr>
          <p:nvPr>
            <p:ph type="title"/>
          </p:nvPr>
        </p:nvSpPr>
        <p:spPr>
          <a:xfrm>
            <a:off x="526200" y="505000"/>
            <a:ext cx="3019500" cy="41337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3600" b="1">
                <a:solidFill>
                  <a:schemeClr val="lt1"/>
                </a:solidFill>
                <a:latin typeface="Montserrat"/>
                <a:ea typeface="Montserrat"/>
                <a:cs typeface="Montserrat"/>
                <a:sym typeface="Montserrat"/>
              </a:defRPr>
            </a:lvl1pPr>
            <a:lvl2pPr lvl="1" rtl="0">
              <a:lnSpc>
                <a:spcPct val="100000"/>
              </a:lnSpc>
              <a:spcBef>
                <a:spcPts val="0"/>
              </a:spcBef>
              <a:spcAft>
                <a:spcPts val="0"/>
              </a:spcAft>
              <a:buNone/>
              <a:defRPr sz="3600" b="1">
                <a:solidFill>
                  <a:schemeClr val="lt1"/>
                </a:solidFill>
                <a:latin typeface="Montserrat"/>
                <a:ea typeface="Montserrat"/>
                <a:cs typeface="Montserrat"/>
                <a:sym typeface="Montserrat"/>
              </a:defRPr>
            </a:lvl2pPr>
            <a:lvl3pPr lvl="2" rtl="0">
              <a:lnSpc>
                <a:spcPct val="100000"/>
              </a:lnSpc>
              <a:spcBef>
                <a:spcPts val="0"/>
              </a:spcBef>
              <a:spcAft>
                <a:spcPts val="0"/>
              </a:spcAft>
              <a:buNone/>
              <a:defRPr sz="3600" b="1">
                <a:solidFill>
                  <a:schemeClr val="lt1"/>
                </a:solidFill>
                <a:latin typeface="Montserrat"/>
                <a:ea typeface="Montserrat"/>
                <a:cs typeface="Montserrat"/>
                <a:sym typeface="Montserrat"/>
              </a:defRPr>
            </a:lvl3pPr>
            <a:lvl4pPr lvl="3" rtl="0">
              <a:lnSpc>
                <a:spcPct val="100000"/>
              </a:lnSpc>
              <a:spcBef>
                <a:spcPts val="0"/>
              </a:spcBef>
              <a:spcAft>
                <a:spcPts val="0"/>
              </a:spcAft>
              <a:buNone/>
              <a:defRPr sz="3600" b="1">
                <a:solidFill>
                  <a:schemeClr val="lt1"/>
                </a:solidFill>
                <a:latin typeface="Montserrat"/>
                <a:ea typeface="Montserrat"/>
                <a:cs typeface="Montserrat"/>
                <a:sym typeface="Montserrat"/>
              </a:defRPr>
            </a:lvl4pPr>
            <a:lvl5pPr lvl="4" rtl="0">
              <a:lnSpc>
                <a:spcPct val="100000"/>
              </a:lnSpc>
              <a:spcBef>
                <a:spcPts val="0"/>
              </a:spcBef>
              <a:spcAft>
                <a:spcPts val="0"/>
              </a:spcAft>
              <a:buNone/>
              <a:defRPr sz="3600" b="1">
                <a:solidFill>
                  <a:schemeClr val="lt1"/>
                </a:solidFill>
                <a:latin typeface="Montserrat"/>
                <a:ea typeface="Montserrat"/>
                <a:cs typeface="Montserrat"/>
                <a:sym typeface="Montserrat"/>
              </a:defRPr>
            </a:lvl5pPr>
            <a:lvl6pPr lvl="5" rtl="0">
              <a:lnSpc>
                <a:spcPct val="100000"/>
              </a:lnSpc>
              <a:spcBef>
                <a:spcPts val="0"/>
              </a:spcBef>
              <a:spcAft>
                <a:spcPts val="0"/>
              </a:spcAft>
              <a:buNone/>
              <a:defRPr sz="3600" b="1">
                <a:solidFill>
                  <a:schemeClr val="lt1"/>
                </a:solidFill>
                <a:latin typeface="Montserrat"/>
                <a:ea typeface="Montserrat"/>
                <a:cs typeface="Montserrat"/>
                <a:sym typeface="Montserrat"/>
              </a:defRPr>
            </a:lvl6pPr>
            <a:lvl7pPr lvl="6" rtl="0">
              <a:lnSpc>
                <a:spcPct val="100000"/>
              </a:lnSpc>
              <a:spcBef>
                <a:spcPts val="0"/>
              </a:spcBef>
              <a:spcAft>
                <a:spcPts val="0"/>
              </a:spcAft>
              <a:buNone/>
              <a:defRPr sz="3600" b="1">
                <a:solidFill>
                  <a:schemeClr val="lt1"/>
                </a:solidFill>
                <a:latin typeface="Montserrat"/>
                <a:ea typeface="Montserrat"/>
                <a:cs typeface="Montserrat"/>
                <a:sym typeface="Montserrat"/>
              </a:defRPr>
            </a:lvl7pPr>
            <a:lvl8pPr lvl="7" rtl="0">
              <a:lnSpc>
                <a:spcPct val="100000"/>
              </a:lnSpc>
              <a:spcBef>
                <a:spcPts val="0"/>
              </a:spcBef>
              <a:spcAft>
                <a:spcPts val="0"/>
              </a:spcAft>
              <a:buNone/>
              <a:defRPr sz="3600" b="1">
                <a:solidFill>
                  <a:schemeClr val="lt1"/>
                </a:solidFill>
                <a:latin typeface="Montserrat"/>
                <a:ea typeface="Montserrat"/>
                <a:cs typeface="Montserrat"/>
                <a:sym typeface="Montserrat"/>
              </a:defRPr>
            </a:lvl8pPr>
            <a:lvl9pPr lvl="8" rtl="0">
              <a:lnSpc>
                <a:spcPct val="100000"/>
              </a:lnSpc>
              <a:spcBef>
                <a:spcPts val="0"/>
              </a:spcBef>
              <a:spcAft>
                <a:spcPts val="0"/>
              </a:spcAft>
              <a:buNone/>
              <a:defRPr sz="3600" b="1">
                <a:solidFill>
                  <a:schemeClr val="lt1"/>
                </a:solidFill>
                <a:latin typeface="Montserrat"/>
                <a:ea typeface="Montserrat"/>
                <a:cs typeface="Montserrat"/>
                <a:sym typeface="Montserrat"/>
              </a:defRPr>
            </a:lvl9pPr>
          </a:lstStyle>
          <a:p>
            <a:endParaRPr/>
          </a:p>
        </p:txBody>
      </p:sp>
      <p:sp>
        <p:nvSpPr>
          <p:cNvPr id="352" name="Google Shape;352;p53"/>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353" name="Google Shape;353;p53"/>
          <p:cNvPicPr preferRelativeResize="0"/>
          <p:nvPr/>
        </p:nvPicPr>
        <p:blipFill rotWithShape="1">
          <a:blip r:embed="rId3">
            <a:alphaModFix/>
          </a:blip>
          <a:srcRect/>
          <a:stretch/>
        </p:blipFill>
        <p:spPr>
          <a:xfrm>
            <a:off x="147559" y="4776975"/>
            <a:ext cx="229582" cy="2298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emplate - keep it empty">
  <p:cSld name="CUSTOM_3">
    <p:spTree>
      <p:nvGrpSpPr>
        <p:cNvPr id="1" name="Shape 55"/>
        <p:cNvGrpSpPr/>
        <p:nvPr/>
      </p:nvGrpSpPr>
      <p:grpSpPr>
        <a:xfrm>
          <a:off x="0" y="0"/>
          <a:ext cx="0" cy="0"/>
          <a:chOff x="0" y="0"/>
          <a:chExt cx="0" cy="0"/>
        </a:xfrm>
      </p:grpSpPr>
      <p:sp>
        <p:nvSpPr>
          <p:cNvPr id="56" name="Google Shape;56;p5"/>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pic>
        <p:nvPicPr>
          <p:cNvPr id="57" name="Google Shape;57;p5"/>
          <p:cNvPicPr preferRelativeResize="0"/>
          <p:nvPr/>
        </p:nvPicPr>
        <p:blipFill rotWithShape="1">
          <a:blip r:embed="rId2">
            <a:alphaModFix/>
          </a:blip>
          <a:srcRect/>
          <a:stretch/>
        </p:blipFill>
        <p:spPr>
          <a:xfrm>
            <a:off x="147559" y="4776975"/>
            <a:ext cx="229582" cy="2298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Agenda">
  <p:cSld name="CUSTOM">
    <p:bg>
      <p:bgPr>
        <a:solidFill>
          <a:schemeClr val="lt1"/>
        </a:solidFill>
        <a:effectLst/>
      </p:bgPr>
    </p:bg>
    <p:spTree>
      <p:nvGrpSpPr>
        <p:cNvPr id="1" name="Shape 354"/>
        <p:cNvGrpSpPr/>
        <p:nvPr/>
      </p:nvGrpSpPr>
      <p:grpSpPr>
        <a:xfrm>
          <a:off x="0" y="0"/>
          <a:ext cx="0" cy="0"/>
          <a:chOff x="0" y="0"/>
          <a:chExt cx="0" cy="0"/>
        </a:xfrm>
      </p:grpSpPr>
      <p:sp>
        <p:nvSpPr>
          <p:cNvPr id="355" name="Google Shape;355;p54"/>
          <p:cNvSpPr/>
          <p:nvPr/>
        </p:nvSpPr>
        <p:spPr>
          <a:xfrm>
            <a:off x="5869450" y="-7275"/>
            <a:ext cx="3274500" cy="5150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6" name="Google Shape;356;p54"/>
          <p:cNvPicPr preferRelativeResize="0"/>
          <p:nvPr/>
        </p:nvPicPr>
        <p:blipFill rotWithShape="1">
          <a:blip r:embed="rId2">
            <a:alphaModFix/>
          </a:blip>
          <a:srcRect t="19" b="19"/>
          <a:stretch/>
        </p:blipFill>
        <p:spPr>
          <a:xfrm>
            <a:off x="0" y="-7175"/>
            <a:ext cx="5924925" cy="5150674"/>
          </a:xfrm>
          <a:prstGeom prst="rect">
            <a:avLst/>
          </a:prstGeom>
          <a:noFill/>
          <a:ln>
            <a:noFill/>
          </a:ln>
        </p:spPr>
      </p:pic>
      <p:pic>
        <p:nvPicPr>
          <p:cNvPr id="357" name="Google Shape;357;p54"/>
          <p:cNvPicPr preferRelativeResize="0"/>
          <p:nvPr/>
        </p:nvPicPr>
        <p:blipFill rotWithShape="1">
          <a:blip r:embed="rId3">
            <a:alphaModFix/>
          </a:blip>
          <a:srcRect r="6994"/>
          <a:stretch/>
        </p:blipFill>
        <p:spPr>
          <a:xfrm>
            <a:off x="3644750" y="-7050"/>
            <a:ext cx="5508874" cy="5150701"/>
          </a:xfrm>
          <a:prstGeom prst="rect">
            <a:avLst/>
          </a:prstGeom>
          <a:noFill/>
          <a:ln>
            <a:noFill/>
          </a:ln>
        </p:spPr>
      </p:pic>
      <p:sp>
        <p:nvSpPr>
          <p:cNvPr id="358" name="Google Shape;358;p54"/>
          <p:cNvSpPr txBox="1">
            <a:spLocks noGrp="1"/>
          </p:cNvSpPr>
          <p:nvPr>
            <p:ph type="title"/>
          </p:nvPr>
        </p:nvSpPr>
        <p:spPr>
          <a:xfrm>
            <a:off x="526200" y="504900"/>
            <a:ext cx="2694900" cy="4133700"/>
          </a:xfrm>
          <a:prstGeom prst="rect">
            <a:avLst/>
          </a:prstGeom>
          <a:noFill/>
          <a:ln>
            <a:noFill/>
          </a:ln>
        </p:spPr>
        <p:txBody>
          <a:bodyPr spcFirstLastPara="1" wrap="square" lIns="0" tIns="0" rIns="0" bIns="0" anchor="ctr" anchorCtr="0">
            <a:noAutofit/>
          </a:bodyPr>
          <a:lstStyle>
            <a:lvl1pPr lvl="0" rtl="0">
              <a:spcBef>
                <a:spcPts val="0"/>
              </a:spcBef>
              <a:spcAft>
                <a:spcPts val="0"/>
              </a:spcAft>
              <a:buNone/>
              <a:defRPr sz="3600" b="1">
                <a:solidFill>
                  <a:schemeClr val="lt1"/>
                </a:solidFill>
                <a:latin typeface="Montserrat"/>
                <a:ea typeface="Montserrat"/>
                <a:cs typeface="Montserrat"/>
                <a:sym typeface="Montserrat"/>
              </a:defRPr>
            </a:lvl1pPr>
            <a:lvl2pPr lvl="1" rtl="0">
              <a:spcBef>
                <a:spcPts val="0"/>
              </a:spcBef>
              <a:spcAft>
                <a:spcPts val="0"/>
              </a:spcAft>
              <a:buNone/>
              <a:defRPr sz="3600" b="1">
                <a:solidFill>
                  <a:schemeClr val="lt1"/>
                </a:solidFill>
                <a:latin typeface="Montserrat"/>
                <a:ea typeface="Montserrat"/>
                <a:cs typeface="Montserrat"/>
                <a:sym typeface="Montserrat"/>
              </a:defRPr>
            </a:lvl2pPr>
            <a:lvl3pPr lvl="2" rtl="0">
              <a:spcBef>
                <a:spcPts val="0"/>
              </a:spcBef>
              <a:spcAft>
                <a:spcPts val="0"/>
              </a:spcAft>
              <a:buNone/>
              <a:defRPr sz="3600" b="1">
                <a:solidFill>
                  <a:schemeClr val="lt1"/>
                </a:solidFill>
                <a:latin typeface="Montserrat"/>
                <a:ea typeface="Montserrat"/>
                <a:cs typeface="Montserrat"/>
                <a:sym typeface="Montserrat"/>
              </a:defRPr>
            </a:lvl3pPr>
            <a:lvl4pPr lvl="3" rtl="0">
              <a:spcBef>
                <a:spcPts val="0"/>
              </a:spcBef>
              <a:spcAft>
                <a:spcPts val="0"/>
              </a:spcAft>
              <a:buNone/>
              <a:defRPr sz="3600" b="1">
                <a:solidFill>
                  <a:schemeClr val="lt1"/>
                </a:solidFill>
                <a:latin typeface="Montserrat"/>
                <a:ea typeface="Montserrat"/>
                <a:cs typeface="Montserrat"/>
                <a:sym typeface="Montserrat"/>
              </a:defRPr>
            </a:lvl4pPr>
            <a:lvl5pPr lvl="4" rtl="0">
              <a:spcBef>
                <a:spcPts val="0"/>
              </a:spcBef>
              <a:spcAft>
                <a:spcPts val="0"/>
              </a:spcAft>
              <a:buNone/>
              <a:defRPr sz="3600" b="1">
                <a:solidFill>
                  <a:schemeClr val="lt1"/>
                </a:solidFill>
                <a:latin typeface="Montserrat"/>
                <a:ea typeface="Montserrat"/>
                <a:cs typeface="Montserrat"/>
                <a:sym typeface="Montserrat"/>
              </a:defRPr>
            </a:lvl5pPr>
            <a:lvl6pPr lvl="5" rtl="0">
              <a:spcBef>
                <a:spcPts val="0"/>
              </a:spcBef>
              <a:spcAft>
                <a:spcPts val="0"/>
              </a:spcAft>
              <a:buNone/>
              <a:defRPr sz="3600" b="1">
                <a:solidFill>
                  <a:schemeClr val="lt1"/>
                </a:solidFill>
                <a:latin typeface="Montserrat"/>
                <a:ea typeface="Montserrat"/>
                <a:cs typeface="Montserrat"/>
                <a:sym typeface="Montserrat"/>
              </a:defRPr>
            </a:lvl6pPr>
            <a:lvl7pPr lvl="6" rtl="0">
              <a:spcBef>
                <a:spcPts val="0"/>
              </a:spcBef>
              <a:spcAft>
                <a:spcPts val="0"/>
              </a:spcAft>
              <a:buNone/>
              <a:defRPr sz="3600" b="1">
                <a:solidFill>
                  <a:schemeClr val="lt1"/>
                </a:solidFill>
                <a:latin typeface="Montserrat"/>
                <a:ea typeface="Montserrat"/>
                <a:cs typeface="Montserrat"/>
                <a:sym typeface="Montserrat"/>
              </a:defRPr>
            </a:lvl7pPr>
            <a:lvl8pPr lvl="7" rtl="0">
              <a:spcBef>
                <a:spcPts val="0"/>
              </a:spcBef>
              <a:spcAft>
                <a:spcPts val="0"/>
              </a:spcAft>
              <a:buNone/>
              <a:defRPr sz="3600" b="1">
                <a:solidFill>
                  <a:schemeClr val="lt1"/>
                </a:solidFill>
                <a:latin typeface="Montserrat"/>
                <a:ea typeface="Montserrat"/>
                <a:cs typeface="Montserrat"/>
                <a:sym typeface="Montserrat"/>
              </a:defRPr>
            </a:lvl8pPr>
            <a:lvl9pPr lvl="8" rtl="0">
              <a:spcBef>
                <a:spcPts val="0"/>
              </a:spcBef>
              <a:spcAft>
                <a:spcPts val="0"/>
              </a:spcAft>
              <a:buNone/>
              <a:defRPr sz="3600" b="1">
                <a:solidFill>
                  <a:schemeClr val="lt1"/>
                </a:solidFill>
                <a:latin typeface="Montserrat"/>
                <a:ea typeface="Montserrat"/>
                <a:cs typeface="Montserrat"/>
                <a:sym typeface="Montserrat"/>
              </a:defRPr>
            </a:lvl9pPr>
          </a:lstStyle>
          <a:p>
            <a:endParaRPr/>
          </a:p>
        </p:txBody>
      </p:sp>
      <p:sp>
        <p:nvSpPr>
          <p:cNvPr id="359" name="Google Shape;359;p54"/>
          <p:cNvSpPr txBox="1">
            <a:spLocks noGrp="1"/>
          </p:cNvSpPr>
          <p:nvPr>
            <p:ph type="body" idx="1"/>
          </p:nvPr>
        </p:nvSpPr>
        <p:spPr>
          <a:xfrm>
            <a:off x="4586350" y="504900"/>
            <a:ext cx="4031400" cy="4133700"/>
          </a:xfrm>
          <a:prstGeom prst="rect">
            <a:avLst/>
          </a:prstGeom>
          <a:noFill/>
          <a:ln>
            <a:noFill/>
          </a:ln>
        </p:spPr>
        <p:txBody>
          <a:bodyPr spcFirstLastPara="1" wrap="square" lIns="91425" tIns="91425" rIns="91425" bIns="91425" anchor="ctr" anchorCtr="0">
            <a:noAutofit/>
          </a:bodyPr>
          <a:lstStyle>
            <a:lvl1pPr marL="457200" lvl="0" indent="-3175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marL="914400" lvl="1" indent="-3175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marL="1371600" lvl="2" indent="-3175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marL="1828800" lvl="3" indent="-3175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marL="2286000" lvl="4" indent="-3175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marL="2743200" lvl="5" indent="-3175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marL="3200400" lvl="6" indent="-3175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marL="3657600" lvl="7" indent="-3175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marL="4114800" lvl="8" indent="-3175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a:endParaRPr/>
          </a:p>
        </p:txBody>
      </p:sp>
      <p:sp>
        <p:nvSpPr>
          <p:cNvPr id="360" name="Google Shape;360;p54"/>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361" name="Google Shape;361;p54"/>
          <p:cNvPicPr preferRelativeResize="0"/>
          <p:nvPr/>
        </p:nvPicPr>
        <p:blipFill rotWithShape="1">
          <a:blip r:embed="rId4">
            <a:alphaModFix/>
          </a:blip>
          <a:srcRect/>
          <a:stretch/>
        </p:blipFill>
        <p:spPr>
          <a:xfrm>
            <a:off x="147559" y="4776975"/>
            <a:ext cx="229582" cy="229800"/>
          </a:xfrm>
          <a:prstGeom prst="rect">
            <a:avLst/>
          </a:prstGeom>
          <a:noFill/>
          <a:ln>
            <a:noFill/>
          </a:ln>
        </p:spPr>
      </p:pic>
    </p:spTree>
  </p:cSld>
  <p:clrMapOvr>
    <a:masterClrMapping/>
  </p:clrMapOvr>
  <p:extLst>
    <p:ext uri="{DCECCB84-F9BA-43D5-87BE-67443E8EF086}">
      <p15:sldGuideLst xmlns:p15="http://schemas.microsoft.com/office/powerpoint/2012/main">
        <p15:guide id="1" pos="331">
          <p15:clr>
            <a:srgbClr val="FA7B17"/>
          </p15:clr>
        </p15:guide>
        <p15:guide id="2" pos="5429">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Keyword 2">
  <p:cSld name="CUSTOM_1">
    <p:spTree>
      <p:nvGrpSpPr>
        <p:cNvPr id="1" name="Shape 362"/>
        <p:cNvGrpSpPr/>
        <p:nvPr/>
      </p:nvGrpSpPr>
      <p:grpSpPr>
        <a:xfrm>
          <a:off x="0" y="0"/>
          <a:ext cx="0" cy="0"/>
          <a:chOff x="0" y="0"/>
          <a:chExt cx="0" cy="0"/>
        </a:xfrm>
      </p:grpSpPr>
      <p:pic>
        <p:nvPicPr>
          <p:cNvPr id="363" name="Google Shape;363;p55"/>
          <p:cNvPicPr preferRelativeResize="0"/>
          <p:nvPr/>
        </p:nvPicPr>
        <p:blipFill rotWithShape="1">
          <a:blip r:embed="rId2">
            <a:alphaModFix/>
          </a:blip>
          <a:srcRect l="9" r="19"/>
          <a:stretch/>
        </p:blipFill>
        <p:spPr>
          <a:xfrm>
            <a:off x="0" y="-3"/>
            <a:ext cx="9143995" cy="5145786"/>
          </a:xfrm>
          <a:prstGeom prst="rect">
            <a:avLst/>
          </a:prstGeom>
          <a:noFill/>
          <a:ln>
            <a:noFill/>
          </a:ln>
        </p:spPr>
      </p:pic>
      <p:sp>
        <p:nvSpPr>
          <p:cNvPr id="364" name="Google Shape;364;p55"/>
          <p:cNvSpPr txBox="1">
            <a:spLocks noGrp="1"/>
          </p:cNvSpPr>
          <p:nvPr>
            <p:ph type="title"/>
          </p:nvPr>
        </p:nvSpPr>
        <p:spPr>
          <a:xfrm>
            <a:off x="526200" y="504900"/>
            <a:ext cx="3019500" cy="4133700"/>
          </a:xfrm>
          <a:prstGeom prst="rect">
            <a:avLst/>
          </a:prstGeom>
          <a:noFill/>
          <a:ln>
            <a:noFill/>
          </a:ln>
        </p:spPr>
        <p:txBody>
          <a:bodyPr spcFirstLastPara="1" wrap="square" lIns="0" tIns="0" rIns="0" bIns="0" anchor="ctr" anchorCtr="0">
            <a:noAutofit/>
          </a:bodyPr>
          <a:lstStyle>
            <a:lvl1pPr lvl="0" rtl="0">
              <a:spcBef>
                <a:spcPts val="0"/>
              </a:spcBef>
              <a:spcAft>
                <a:spcPts val="0"/>
              </a:spcAft>
              <a:buNone/>
              <a:defRPr sz="3600" b="1">
                <a:solidFill>
                  <a:schemeClr val="accent1"/>
                </a:solidFill>
                <a:latin typeface="Montserrat"/>
                <a:ea typeface="Montserrat"/>
                <a:cs typeface="Montserrat"/>
                <a:sym typeface="Montserrat"/>
              </a:defRPr>
            </a:lvl1pPr>
            <a:lvl2pPr lvl="1" rtl="0">
              <a:spcBef>
                <a:spcPts val="0"/>
              </a:spcBef>
              <a:spcAft>
                <a:spcPts val="0"/>
              </a:spcAft>
              <a:buNone/>
              <a:defRPr sz="3600" b="1">
                <a:solidFill>
                  <a:schemeClr val="accent1"/>
                </a:solidFill>
                <a:latin typeface="Montserrat"/>
                <a:ea typeface="Montserrat"/>
                <a:cs typeface="Montserrat"/>
                <a:sym typeface="Montserrat"/>
              </a:defRPr>
            </a:lvl2pPr>
            <a:lvl3pPr lvl="2" rtl="0">
              <a:spcBef>
                <a:spcPts val="0"/>
              </a:spcBef>
              <a:spcAft>
                <a:spcPts val="0"/>
              </a:spcAft>
              <a:buNone/>
              <a:defRPr sz="3600" b="1">
                <a:solidFill>
                  <a:schemeClr val="accent1"/>
                </a:solidFill>
                <a:latin typeface="Montserrat"/>
                <a:ea typeface="Montserrat"/>
                <a:cs typeface="Montserrat"/>
                <a:sym typeface="Montserrat"/>
              </a:defRPr>
            </a:lvl3pPr>
            <a:lvl4pPr lvl="3" rtl="0">
              <a:spcBef>
                <a:spcPts val="0"/>
              </a:spcBef>
              <a:spcAft>
                <a:spcPts val="0"/>
              </a:spcAft>
              <a:buNone/>
              <a:defRPr sz="3600" b="1">
                <a:solidFill>
                  <a:schemeClr val="accent1"/>
                </a:solidFill>
                <a:latin typeface="Montserrat"/>
                <a:ea typeface="Montserrat"/>
                <a:cs typeface="Montserrat"/>
                <a:sym typeface="Montserrat"/>
              </a:defRPr>
            </a:lvl4pPr>
            <a:lvl5pPr lvl="4" rtl="0">
              <a:spcBef>
                <a:spcPts val="0"/>
              </a:spcBef>
              <a:spcAft>
                <a:spcPts val="0"/>
              </a:spcAft>
              <a:buNone/>
              <a:defRPr sz="3600" b="1">
                <a:solidFill>
                  <a:schemeClr val="accent1"/>
                </a:solidFill>
                <a:latin typeface="Montserrat"/>
                <a:ea typeface="Montserrat"/>
                <a:cs typeface="Montserrat"/>
                <a:sym typeface="Montserrat"/>
              </a:defRPr>
            </a:lvl5pPr>
            <a:lvl6pPr lvl="5" rtl="0">
              <a:spcBef>
                <a:spcPts val="0"/>
              </a:spcBef>
              <a:spcAft>
                <a:spcPts val="0"/>
              </a:spcAft>
              <a:buNone/>
              <a:defRPr sz="3600" b="1">
                <a:solidFill>
                  <a:schemeClr val="accent1"/>
                </a:solidFill>
                <a:latin typeface="Montserrat"/>
                <a:ea typeface="Montserrat"/>
                <a:cs typeface="Montserrat"/>
                <a:sym typeface="Montserrat"/>
              </a:defRPr>
            </a:lvl6pPr>
            <a:lvl7pPr lvl="6" rtl="0">
              <a:spcBef>
                <a:spcPts val="0"/>
              </a:spcBef>
              <a:spcAft>
                <a:spcPts val="0"/>
              </a:spcAft>
              <a:buNone/>
              <a:defRPr sz="3600" b="1">
                <a:solidFill>
                  <a:schemeClr val="accent1"/>
                </a:solidFill>
                <a:latin typeface="Montserrat"/>
                <a:ea typeface="Montserrat"/>
                <a:cs typeface="Montserrat"/>
                <a:sym typeface="Montserrat"/>
              </a:defRPr>
            </a:lvl7pPr>
            <a:lvl8pPr lvl="7" rtl="0">
              <a:spcBef>
                <a:spcPts val="0"/>
              </a:spcBef>
              <a:spcAft>
                <a:spcPts val="0"/>
              </a:spcAft>
              <a:buNone/>
              <a:defRPr sz="3600" b="1">
                <a:solidFill>
                  <a:schemeClr val="accent1"/>
                </a:solidFill>
                <a:latin typeface="Montserrat"/>
                <a:ea typeface="Montserrat"/>
                <a:cs typeface="Montserrat"/>
                <a:sym typeface="Montserrat"/>
              </a:defRPr>
            </a:lvl8pPr>
            <a:lvl9pPr lvl="8" rtl="0">
              <a:spcBef>
                <a:spcPts val="0"/>
              </a:spcBef>
              <a:spcAft>
                <a:spcPts val="0"/>
              </a:spcAft>
              <a:buNone/>
              <a:defRPr sz="3600" b="1">
                <a:solidFill>
                  <a:schemeClr val="accent1"/>
                </a:solidFill>
                <a:latin typeface="Montserrat"/>
                <a:ea typeface="Montserrat"/>
                <a:cs typeface="Montserrat"/>
                <a:sym typeface="Montserrat"/>
              </a:defRPr>
            </a:lvl9pPr>
          </a:lstStyle>
          <a:p>
            <a:endParaRPr/>
          </a:p>
        </p:txBody>
      </p:sp>
      <p:sp>
        <p:nvSpPr>
          <p:cNvPr id="365" name="Google Shape;365;p55"/>
          <p:cNvSpPr txBox="1">
            <a:spLocks noGrp="1"/>
          </p:cNvSpPr>
          <p:nvPr>
            <p:ph type="body" idx="1"/>
          </p:nvPr>
        </p:nvSpPr>
        <p:spPr>
          <a:xfrm>
            <a:off x="5677325" y="1327825"/>
            <a:ext cx="2942700" cy="26343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1pPr>
            <a:lvl2pPr marL="914400" lvl="1" indent="-304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2pPr>
            <a:lvl3pPr marL="1371600" lvl="2" indent="-304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3pPr>
            <a:lvl4pPr marL="1828800" lvl="3" indent="-304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4pPr>
            <a:lvl5pPr marL="2286000" lvl="4" indent="-304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5pPr>
            <a:lvl6pPr marL="2743200" lvl="5" indent="-304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6pPr>
            <a:lvl7pPr marL="3200400" lvl="6" indent="-304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7pPr>
            <a:lvl8pPr marL="3657600" lvl="7" indent="-304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8pPr>
            <a:lvl9pPr marL="4114800" lvl="8" indent="-304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a:endParaRPr/>
          </a:p>
        </p:txBody>
      </p:sp>
      <p:pic>
        <p:nvPicPr>
          <p:cNvPr id="366" name="Google Shape;366;p55"/>
          <p:cNvPicPr preferRelativeResize="0"/>
          <p:nvPr/>
        </p:nvPicPr>
        <p:blipFill>
          <a:blip r:embed="rId3">
            <a:alphaModFix/>
          </a:blip>
          <a:stretch>
            <a:fillRect/>
          </a:stretch>
        </p:blipFill>
        <p:spPr>
          <a:xfrm>
            <a:off x="5677325" y="4069750"/>
            <a:ext cx="1923299" cy="568762"/>
          </a:xfrm>
          <a:prstGeom prst="rect">
            <a:avLst/>
          </a:prstGeom>
          <a:noFill/>
          <a:ln>
            <a:noFill/>
          </a:ln>
        </p:spPr>
      </p:pic>
      <p:sp>
        <p:nvSpPr>
          <p:cNvPr id="367" name="Google Shape;367;p55"/>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solidFill>
                  <a:schemeClr val="lt1"/>
                </a:solidFill>
                <a:latin typeface="Montserrat"/>
                <a:ea typeface="Montserrat"/>
                <a:cs typeface="Montserrat"/>
                <a:sym typeface="Montserrat"/>
              </a:defRPr>
            </a:lvl1pPr>
            <a:lvl2pPr lvl="1">
              <a:buNone/>
              <a:defRPr>
                <a:solidFill>
                  <a:schemeClr val="lt1"/>
                </a:solidFill>
                <a:latin typeface="Montserrat"/>
                <a:ea typeface="Montserrat"/>
                <a:cs typeface="Montserrat"/>
                <a:sym typeface="Montserrat"/>
              </a:defRPr>
            </a:lvl2pPr>
            <a:lvl3pPr lvl="2">
              <a:buNone/>
              <a:defRPr>
                <a:solidFill>
                  <a:schemeClr val="lt1"/>
                </a:solidFill>
                <a:latin typeface="Montserrat"/>
                <a:ea typeface="Montserrat"/>
                <a:cs typeface="Montserrat"/>
                <a:sym typeface="Montserrat"/>
              </a:defRPr>
            </a:lvl3pPr>
            <a:lvl4pPr lvl="3">
              <a:buNone/>
              <a:defRPr>
                <a:solidFill>
                  <a:schemeClr val="lt1"/>
                </a:solidFill>
                <a:latin typeface="Montserrat"/>
                <a:ea typeface="Montserrat"/>
                <a:cs typeface="Montserrat"/>
                <a:sym typeface="Montserrat"/>
              </a:defRPr>
            </a:lvl4pPr>
            <a:lvl5pPr lvl="4">
              <a:buNone/>
              <a:defRPr>
                <a:solidFill>
                  <a:schemeClr val="lt1"/>
                </a:solidFill>
                <a:latin typeface="Montserrat"/>
                <a:ea typeface="Montserrat"/>
                <a:cs typeface="Montserrat"/>
                <a:sym typeface="Montserrat"/>
              </a:defRPr>
            </a:lvl5pPr>
            <a:lvl6pPr lvl="5">
              <a:buNone/>
              <a:defRPr>
                <a:solidFill>
                  <a:schemeClr val="lt1"/>
                </a:solidFill>
                <a:latin typeface="Montserrat"/>
                <a:ea typeface="Montserrat"/>
                <a:cs typeface="Montserrat"/>
                <a:sym typeface="Montserrat"/>
              </a:defRPr>
            </a:lvl6pPr>
            <a:lvl7pPr lvl="6">
              <a:buNone/>
              <a:defRPr>
                <a:solidFill>
                  <a:schemeClr val="lt1"/>
                </a:solidFill>
                <a:latin typeface="Montserrat"/>
                <a:ea typeface="Montserrat"/>
                <a:cs typeface="Montserrat"/>
                <a:sym typeface="Montserrat"/>
              </a:defRPr>
            </a:lvl7pPr>
            <a:lvl8pPr lvl="7">
              <a:buNone/>
              <a:defRPr>
                <a:solidFill>
                  <a:schemeClr val="lt1"/>
                </a:solidFill>
                <a:latin typeface="Montserrat"/>
                <a:ea typeface="Montserrat"/>
                <a:cs typeface="Montserrat"/>
                <a:sym typeface="Montserrat"/>
              </a:defRPr>
            </a:lvl8pPr>
            <a:lvl9pPr lvl="8">
              <a:buNone/>
              <a:defRPr>
                <a:solidFill>
                  <a:schemeClr val="lt1"/>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8"/>
        <p:cNvGrpSpPr/>
        <p:nvPr/>
      </p:nvGrpSpPr>
      <p:grpSpPr>
        <a:xfrm>
          <a:off x="0" y="0"/>
          <a:ext cx="0" cy="0"/>
          <a:chOff x="0" y="0"/>
          <a:chExt cx="0" cy="0"/>
        </a:xfrm>
      </p:grpSpPr>
      <p:sp>
        <p:nvSpPr>
          <p:cNvPr id="369" name="Google Shape;369;p5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370" name="Google Shape;370;p5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1" name="Google Shape;371;p56"/>
          <p:cNvSpPr txBox="1">
            <a:spLocks noGrp="1"/>
          </p:cNvSpPr>
          <p:nvPr>
            <p:ph type="sldNum" idx="12"/>
          </p:nvPr>
        </p:nvSpPr>
        <p:spPr>
          <a:xfrm>
            <a:off x="8472458" y="4663217"/>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ONEboarding slide. 1">
  <p:cSld name="CUSTOM_4_1_2_1_1_1">
    <p:spTree>
      <p:nvGrpSpPr>
        <p:cNvPr id="1" name="Shape 372"/>
        <p:cNvGrpSpPr/>
        <p:nvPr/>
      </p:nvGrpSpPr>
      <p:grpSpPr>
        <a:xfrm>
          <a:off x="0" y="0"/>
          <a:ext cx="0" cy="0"/>
          <a:chOff x="0" y="0"/>
          <a:chExt cx="0" cy="0"/>
        </a:xfrm>
      </p:grpSpPr>
      <p:pic>
        <p:nvPicPr>
          <p:cNvPr id="373" name="Google Shape;373;p57"/>
          <p:cNvPicPr preferRelativeResize="0"/>
          <p:nvPr/>
        </p:nvPicPr>
        <p:blipFill rotWithShape="1">
          <a:blip r:embed="rId2">
            <a:alphaModFix/>
          </a:blip>
          <a:srcRect l="423" t="21910" r="1102" b="21910"/>
          <a:stretch/>
        </p:blipFill>
        <p:spPr>
          <a:xfrm>
            <a:off x="0" y="826625"/>
            <a:ext cx="9151201" cy="4316874"/>
          </a:xfrm>
          <a:prstGeom prst="rect">
            <a:avLst/>
          </a:prstGeom>
          <a:noFill/>
          <a:ln>
            <a:noFill/>
          </a:ln>
        </p:spPr>
      </p:pic>
      <p:sp>
        <p:nvSpPr>
          <p:cNvPr id="374" name="Google Shape;374;p57"/>
          <p:cNvSpPr/>
          <p:nvPr/>
        </p:nvSpPr>
        <p:spPr>
          <a:xfrm>
            <a:off x="0" y="4629425"/>
            <a:ext cx="9151200" cy="51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7"/>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376" name="Google Shape;376;p57"/>
          <p:cNvPicPr preferRelativeResize="0"/>
          <p:nvPr/>
        </p:nvPicPr>
        <p:blipFill rotWithShape="1">
          <a:blip r:embed="rId3">
            <a:alphaModFix/>
          </a:blip>
          <a:srcRect/>
          <a:stretch/>
        </p:blipFill>
        <p:spPr>
          <a:xfrm>
            <a:off x="147559" y="4776975"/>
            <a:ext cx="229582" cy="2298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7"/>
        <p:cNvGrpSpPr/>
        <p:nvPr/>
      </p:nvGrpSpPr>
      <p:grpSpPr>
        <a:xfrm>
          <a:off x="0" y="0"/>
          <a:ext cx="0" cy="0"/>
          <a:chOff x="0" y="0"/>
          <a:chExt cx="0" cy="0"/>
        </a:xfrm>
      </p:grpSpPr>
      <p:sp>
        <p:nvSpPr>
          <p:cNvPr id="378" name="Google Shape;378;p58"/>
          <p:cNvSpPr txBox="1">
            <a:spLocks noGrp="1"/>
          </p:cNvSpPr>
          <p:nvPr>
            <p:ph type="sldNum" idx="12"/>
          </p:nvPr>
        </p:nvSpPr>
        <p:spPr>
          <a:xfrm>
            <a:off x="8472458" y="4663217"/>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_Title_Text_Layout">
  <p:cSld name="1_Title_Text_Layout">
    <p:spTree>
      <p:nvGrpSpPr>
        <p:cNvPr id="1" name="Shape 379"/>
        <p:cNvGrpSpPr/>
        <p:nvPr/>
      </p:nvGrpSpPr>
      <p:grpSpPr>
        <a:xfrm>
          <a:off x="0" y="0"/>
          <a:ext cx="0" cy="0"/>
          <a:chOff x="0" y="0"/>
          <a:chExt cx="0" cy="0"/>
        </a:xfrm>
      </p:grpSpPr>
      <p:sp>
        <p:nvSpPr>
          <p:cNvPr id="380" name="Google Shape;380;p59"/>
          <p:cNvSpPr txBox="1">
            <a:spLocks noGrp="1"/>
          </p:cNvSpPr>
          <p:nvPr>
            <p:ph type="title"/>
          </p:nvPr>
        </p:nvSpPr>
        <p:spPr>
          <a:xfrm>
            <a:off x="468314" y="0"/>
            <a:ext cx="8207400" cy="4842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2"/>
              </a:buClr>
              <a:buSzPts val="1400"/>
              <a:buFont typeface="Verdana"/>
              <a:buNone/>
              <a:defRPr sz="1600" b="1" i="0" u="none" strike="noStrike" cap="none">
                <a:solidFill>
                  <a:schemeClr val="dk2"/>
                </a:solidFill>
                <a:latin typeface="Verdana"/>
                <a:ea typeface="Verdana"/>
                <a:cs typeface="Verdana"/>
                <a:sym typeface="Verdana"/>
              </a:defRPr>
            </a:lvl1pPr>
            <a:lvl2pPr marL="0" marR="0" lvl="1" indent="0" algn="l" rtl="0">
              <a:spcBef>
                <a:spcPts val="0"/>
              </a:spcBef>
              <a:spcAft>
                <a:spcPts val="0"/>
              </a:spcAft>
              <a:buSzPts val="1400"/>
              <a:buNone/>
              <a:defRPr sz="1800"/>
            </a:lvl2pPr>
            <a:lvl3pPr marL="0" marR="0" lvl="2" indent="0" algn="l" rtl="0">
              <a:spcBef>
                <a:spcPts val="0"/>
              </a:spcBef>
              <a:spcAft>
                <a:spcPts val="0"/>
              </a:spcAft>
              <a:buSzPts val="1400"/>
              <a:buNone/>
              <a:defRPr sz="1800"/>
            </a:lvl3pPr>
            <a:lvl4pPr marL="0" marR="0" lvl="3" indent="0" algn="l" rtl="0">
              <a:spcBef>
                <a:spcPts val="0"/>
              </a:spcBef>
              <a:spcAft>
                <a:spcPts val="0"/>
              </a:spcAft>
              <a:buSzPts val="1400"/>
              <a:buNone/>
              <a:defRPr sz="1800"/>
            </a:lvl4pPr>
            <a:lvl5pPr marL="0" marR="0" lvl="4" indent="0" algn="l" rtl="0">
              <a:spcBef>
                <a:spcPts val="0"/>
              </a:spcBef>
              <a:spcAft>
                <a:spcPts val="0"/>
              </a:spcAft>
              <a:buSzPts val="1400"/>
              <a:buNone/>
              <a:defRPr sz="1800"/>
            </a:lvl5pPr>
            <a:lvl6pPr marL="0" marR="0" lvl="5" indent="0" algn="l" rtl="0">
              <a:spcBef>
                <a:spcPts val="0"/>
              </a:spcBef>
              <a:spcAft>
                <a:spcPts val="0"/>
              </a:spcAft>
              <a:buSzPts val="1400"/>
              <a:buNone/>
              <a:defRPr sz="1800"/>
            </a:lvl6pPr>
            <a:lvl7pPr marL="0" marR="0" lvl="6" indent="0" algn="l" rtl="0">
              <a:spcBef>
                <a:spcPts val="0"/>
              </a:spcBef>
              <a:spcAft>
                <a:spcPts val="0"/>
              </a:spcAft>
              <a:buSzPts val="1400"/>
              <a:buNone/>
              <a:defRPr sz="1800"/>
            </a:lvl7pPr>
            <a:lvl8pPr marL="0" marR="0" lvl="7" indent="0" algn="l" rtl="0">
              <a:spcBef>
                <a:spcPts val="0"/>
              </a:spcBef>
              <a:spcAft>
                <a:spcPts val="0"/>
              </a:spcAft>
              <a:buSzPts val="1400"/>
              <a:buNone/>
              <a:defRPr sz="1800"/>
            </a:lvl8pPr>
            <a:lvl9pPr marL="0" marR="0" lvl="8" indent="0" algn="l" rtl="0">
              <a:spcBef>
                <a:spcPts val="0"/>
              </a:spcBef>
              <a:spcAft>
                <a:spcPts val="0"/>
              </a:spcAft>
              <a:buSzPts val="1400"/>
              <a:buNone/>
              <a:defRPr sz="1800"/>
            </a:lvl9pPr>
          </a:lstStyle>
          <a:p>
            <a:endParaRPr/>
          </a:p>
        </p:txBody>
      </p:sp>
      <p:sp>
        <p:nvSpPr>
          <p:cNvPr id="381" name="Google Shape;381;p59"/>
          <p:cNvSpPr txBox="1">
            <a:spLocks noGrp="1"/>
          </p:cNvSpPr>
          <p:nvPr>
            <p:ph type="dt" idx="10"/>
          </p:nvPr>
        </p:nvSpPr>
        <p:spPr>
          <a:xfrm>
            <a:off x="0" y="4840003"/>
            <a:ext cx="468300" cy="30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lt1"/>
              </a:buClr>
              <a:buSzPts val="1400"/>
              <a:buFont typeface="Verdana"/>
              <a:buNone/>
              <a:defRPr sz="100" b="0" i="0" u="none" strike="noStrike" cap="none">
                <a:solidFill>
                  <a:schemeClr val="lt1"/>
                </a:solidFill>
                <a:latin typeface="Verdana"/>
                <a:ea typeface="Verdana"/>
                <a:cs typeface="Verdana"/>
                <a:sym typeface="Verdana"/>
              </a:defRPr>
            </a:lvl1pPr>
            <a:lvl2pPr marL="457169" marR="0" lvl="1" indent="-12669" algn="l" rtl="0">
              <a:lnSpc>
                <a:spcPct val="100000"/>
              </a:lnSpc>
              <a:spcBef>
                <a:spcPts val="0"/>
              </a:spcBef>
              <a:spcAft>
                <a:spcPts val="0"/>
              </a:spcAft>
              <a:buClr>
                <a:schemeClr val="dk1"/>
              </a:buClr>
              <a:buSzPts val="1400"/>
              <a:buFont typeface="Verdana"/>
              <a:buNone/>
              <a:defRPr sz="1800" b="0" i="0" u="none" strike="noStrike" cap="none">
                <a:solidFill>
                  <a:schemeClr val="dk1"/>
                </a:solidFill>
                <a:latin typeface="Verdana"/>
                <a:ea typeface="Verdana"/>
                <a:cs typeface="Verdana"/>
                <a:sym typeface="Verdana"/>
              </a:defRPr>
            </a:lvl2pPr>
            <a:lvl3pPr marL="914341" marR="0" lvl="2" indent="-12641" algn="l" rtl="0">
              <a:lnSpc>
                <a:spcPct val="100000"/>
              </a:lnSpc>
              <a:spcBef>
                <a:spcPts val="0"/>
              </a:spcBef>
              <a:spcAft>
                <a:spcPts val="0"/>
              </a:spcAft>
              <a:buClr>
                <a:schemeClr val="dk1"/>
              </a:buClr>
              <a:buSzPts val="1400"/>
              <a:buFont typeface="Verdana"/>
              <a:buNone/>
              <a:defRPr sz="1800" b="0" i="0" u="none" strike="noStrike" cap="none">
                <a:solidFill>
                  <a:schemeClr val="dk1"/>
                </a:solidFill>
                <a:latin typeface="Verdana"/>
                <a:ea typeface="Verdana"/>
                <a:cs typeface="Verdana"/>
                <a:sym typeface="Verdana"/>
              </a:defRPr>
            </a:lvl3pPr>
            <a:lvl4pPr marL="1371512" marR="0" lvl="3" indent="-12612" algn="l" rtl="0">
              <a:lnSpc>
                <a:spcPct val="100000"/>
              </a:lnSpc>
              <a:spcBef>
                <a:spcPts val="0"/>
              </a:spcBef>
              <a:spcAft>
                <a:spcPts val="0"/>
              </a:spcAft>
              <a:buClr>
                <a:schemeClr val="dk1"/>
              </a:buClr>
              <a:buSzPts val="1400"/>
              <a:buFont typeface="Verdana"/>
              <a:buNone/>
              <a:defRPr sz="1800" b="0" i="0" u="none" strike="noStrike" cap="none">
                <a:solidFill>
                  <a:schemeClr val="dk1"/>
                </a:solidFill>
                <a:latin typeface="Verdana"/>
                <a:ea typeface="Verdana"/>
                <a:cs typeface="Verdana"/>
                <a:sym typeface="Verdana"/>
              </a:defRPr>
            </a:lvl4pPr>
            <a:lvl5pPr marL="1828683" marR="0" lvl="4" indent="-12583" algn="l" rtl="0">
              <a:lnSpc>
                <a:spcPct val="100000"/>
              </a:lnSpc>
              <a:spcBef>
                <a:spcPts val="0"/>
              </a:spcBef>
              <a:spcAft>
                <a:spcPts val="0"/>
              </a:spcAft>
              <a:buClr>
                <a:schemeClr val="dk1"/>
              </a:buClr>
              <a:buSzPts val="1400"/>
              <a:buFont typeface="Verdana"/>
              <a:buNone/>
              <a:defRPr sz="1800" b="0" i="0" u="none" strike="noStrike" cap="none">
                <a:solidFill>
                  <a:schemeClr val="dk1"/>
                </a:solidFill>
                <a:latin typeface="Verdana"/>
                <a:ea typeface="Verdana"/>
                <a:cs typeface="Verdana"/>
                <a:sym typeface="Verdana"/>
              </a:defRPr>
            </a:lvl5pPr>
            <a:lvl6pPr marL="2285854" marR="0" lvl="5" indent="-12553" algn="l" rtl="0">
              <a:lnSpc>
                <a:spcPct val="100000"/>
              </a:lnSpc>
              <a:spcBef>
                <a:spcPts val="0"/>
              </a:spcBef>
              <a:spcAft>
                <a:spcPts val="0"/>
              </a:spcAft>
              <a:buClr>
                <a:schemeClr val="dk1"/>
              </a:buClr>
              <a:buSzPts val="1400"/>
              <a:buFont typeface="Verdana"/>
              <a:buNone/>
              <a:defRPr sz="1800" b="0" i="0" u="none" strike="noStrike" cap="none">
                <a:solidFill>
                  <a:schemeClr val="dk1"/>
                </a:solidFill>
                <a:latin typeface="Verdana"/>
                <a:ea typeface="Verdana"/>
                <a:cs typeface="Verdana"/>
                <a:sym typeface="Verdana"/>
              </a:defRPr>
            </a:lvl6pPr>
            <a:lvl7pPr marL="2743024" marR="0" lvl="6" indent="-12524" algn="l" rtl="0">
              <a:lnSpc>
                <a:spcPct val="100000"/>
              </a:lnSpc>
              <a:spcBef>
                <a:spcPts val="0"/>
              </a:spcBef>
              <a:spcAft>
                <a:spcPts val="0"/>
              </a:spcAft>
              <a:buClr>
                <a:schemeClr val="dk1"/>
              </a:buClr>
              <a:buSzPts val="1400"/>
              <a:buFont typeface="Verdana"/>
              <a:buNone/>
              <a:defRPr sz="1800" b="0" i="0" u="none" strike="noStrike" cap="none">
                <a:solidFill>
                  <a:schemeClr val="dk1"/>
                </a:solidFill>
                <a:latin typeface="Verdana"/>
                <a:ea typeface="Verdana"/>
                <a:cs typeface="Verdana"/>
                <a:sym typeface="Verdana"/>
              </a:defRPr>
            </a:lvl7pPr>
            <a:lvl8pPr marL="3200195" marR="0" lvl="7" indent="-12495" algn="l" rtl="0">
              <a:lnSpc>
                <a:spcPct val="100000"/>
              </a:lnSpc>
              <a:spcBef>
                <a:spcPts val="0"/>
              </a:spcBef>
              <a:spcAft>
                <a:spcPts val="0"/>
              </a:spcAft>
              <a:buClr>
                <a:schemeClr val="dk1"/>
              </a:buClr>
              <a:buSzPts val="1400"/>
              <a:buFont typeface="Verdana"/>
              <a:buNone/>
              <a:defRPr sz="1800" b="0" i="0" u="none" strike="noStrike" cap="none">
                <a:solidFill>
                  <a:schemeClr val="dk1"/>
                </a:solidFill>
                <a:latin typeface="Verdana"/>
                <a:ea typeface="Verdana"/>
                <a:cs typeface="Verdana"/>
                <a:sym typeface="Verdana"/>
              </a:defRPr>
            </a:lvl8pPr>
            <a:lvl9pPr marL="3657366" marR="0" lvl="8" indent="-12466" algn="l" rtl="0">
              <a:lnSpc>
                <a:spcPct val="100000"/>
              </a:lnSpc>
              <a:spcBef>
                <a:spcPts val="0"/>
              </a:spcBef>
              <a:spcAft>
                <a:spcPts val="0"/>
              </a:spcAft>
              <a:buClr>
                <a:schemeClr val="dk1"/>
              </a:buClr>
              <a:buSzPts val="1400"/>
              <a:buFont typeface="Verdana"/>
              <a:buNone/>
              <a:defRPr sz="1800" b="0" i="0" u="none" strike="noStrike" cap="none">
                <a:solidFill>
                  <a:schemeClr val="dk1"/>
                </a:solidFill>
                <a:latin typeface="Verdana"/>
                <a:ea typeface="Verdana"/>
                <a:cs typeface="Verdana"/>
                <a:sym typeface="Verdana"/>
              </a:defRPr>
            </a:lvl9pPr>
          </a:lstStyle>
          <a:p>
            <a:endParaRPr/>
          </a:p>
        </p:txBody>
      </p:sp>
      <p:sp>
        <p:nvSpPr>
          <p:cNvPr id="382" name="Google Shape;382;p59"/>
          <p:cNvSpPr txBox="1">
            <a:spLocks noGrp="1"/>
          </p:cNvSpPr>
          <p:nvPr>
            <p:ph type="sldNum" idx="12"/>
          </p:nvPr>
        </p:nvSpPr>
        <p:spPr>
          <a:xfrm>
            <a:off x="468312" y="4839891"/>
            <a:ext cx="647400" cy="303600"/>
          </a:xfrm>
          <a:prstGeom prst="rect">
            <a:avLst/>
          </a:prstGeom>
          <a:noFill/>
          <a:ln>
            <a:noFill/>
          </a:ln>
        </p:spPr>
        <p:txBody>
          <a:bodyPr spcFirstLastPara="1" wrap="square" lIns="0" tIns="46775" rIns="0" bIns="0" anchor="t" anchorCtr="0">
            <a:noAutofit/>
          </a:bodyPr>
          <a:lstStyle>
            <a:lvl1pPr marL="0" marR="0" lvl="0" indent="0" algn="l" rtl="0">
              <a:lnSpc>
                <a:spcPct val="100000"/>
              </a:lnSpc>
              <a:spcBef>
                <a:spcPts val="0"/>
              </a:spcBef>
              <a:spcAft>
                <a:spcPts val="0"/>
              </a:spcAft>
              <a:buClr>
                <a:schemeClr val="dk2"/>
              </a:buClr>
              <a:buFont typeface="Verdana"/>
              <a:buNone/>
              <a:defRPr sz="800" b="1" i="0" u="none" strike="noStrike" cap="none">
                <a:solidFill>
                  <a:schemeClr val="dk2"/>
                </a:solidFill>
                <a:latin typeface="Verdana"/>
                <a:ea typeface="Verdana"/>
                <a:cs typeface="Verdana"/>
                <a:sym typeface="Verdana"/>
              </a:defRPr>
            </a:lvl1pPr>
            <a:lvl2pPr marL="0" marR="0" lvl="1" indent="0" algn="l" rtl="0">
              <a:lnSpc>
                <a:spcPct val="100000"/>
              </a:lnSpc>
              <a:spcBef>
                <a:spcPts val="0"/>
              </a:spcBef>
              <a:spcAft>
                <a:spcPts val="0"/>
              </a:spcAft>
              <a:buClr>
                <a:schemeClr val="dk2"/>
              </a:buClr>
              <a:buFont typeface="Verdana"/>
              <a:buNone/>
              <a:defRPr sz="800" b="1" i="0" u="none" strike="noStrike" cap="none">
                <a:solidFill>
                  <a:schemeClr val="dk2"/>
                </a:solidFill>
                <a:latin typeface="Verdana"/>
                <a:ea typeface="Verdana"/>
                <a:cs typeface="Verdana"/>
                <a:sym typeface="Verdana"/>
              </a:defRPr>
            </a:lvl2pPr>
            <a:lvl3pPr marL="0" marR="0" lvl="2" indent="0" algn="l" rtl="0">
              <a:lnSpc>
                <a:spcPct val="100000"/>
              </a:lnSpc>
              <a:spcBef>
                <a:spcPts val="0"/>
              </a:spcBef>
              <a:spcAft>
                <a:spcPts val="0"/>
              </a:spcAft>
              <a:buClr>
                <a:schemeClr val="dk2"/>
              </a:buClr>
              <a:buFont typeface="Verdana"/>
              <a:buNone/>
              <a:defRPr sz="800" b="1" i="0" u="none" strike="noStrike" cap="none">
                <a:solidFill>
                  <a:schemeClr val="dk2"/>
                </a:solidFill>
                <a:latin typeface="Verdana"/>
                <a:ea typeface="Verdana"/>
                <a:cs typeface="Verdana"/>
                <a:sym typeface="Verdana"/>
              </a:defRPr>
            </a:lvl3pPr>
            <a:lvl4pPr marL="0" marR="0" lvl="3" indent="0" algn="l" rtl="0">
              <a:lnSpc>
                <a:spcPct val="100000"/>
              </a:lnSpc>
              <a:spcBef>
                <a:spcPts val="0"/>
              </a:spcBef>
              <a:spcAft>
                <a:spcPts val="0"/>
              </a:spcAft>
              <a:buClr>
                <a:schemeClr val="dk2"/>
              </a:buClr>
              <a:buFont typeface="Verdana"/>
              <a:buNone/>
              <a:defRPr sz="800" b="1" i="0" u="none" strike="noStrike" cap="none">
                <a:solidFill>
                  <a:schemeClr val="dk2"/>
                </a:solidFill>
                <a:latin typeface="Verdana"/>
                <a:ea typeface="Verdana"/>
                <a:cs typeface="Verdana"/>
                <a:sym typeface="Verdana"/>
              </a:defRPr>
            </a:lvl4pPr>
            <a:lvl5pPr marL="0" marR="0" lvl="4" indent="0" algn="l" rtl="0">
              <a:lnSpc>
                <a:spcPct val="100000"/>
              </a:lnSpc>
              <a:spcBef>
                <a:spcPts val="0"/>
              </a:spcBef>
              <a:spcAft>
                <a:spcPts val="0"/>
              </a:spcAft>
              <a:buClr>
                <a:schemeClr val="dk2"/>
              </a:buClr>
              <a:buFont typeface="Verdana"/>
              <a:buNone/>
              <a:defRPr sz="800" b="1" i="0" u="none" strike="noStrike" cap="none">
                <a:solidFill>
                  <a:schemeClr val="dk2"/>
                </a:solidFill>
                <a:latin typeface="Verdana"/>
                <a:ea typeface="Verdana"/>
                <a:cs typeface="Verdana"/>
                <a:sym typeface="Verdana"/>
              </a:defRPr>
            </a:lvl5pPr>
            <a:lvl6pPr marL="0" marR="0" lvl="5" indent="0" algn="l" rtl="0">
              <a:lnSpc>
                <a:spcPct val="100000"/>
              </a:lnSpc>
              <a:spcBef>
                <a:spcPts val="0"/>
              </a:spcBef>
              <a:spcAft>
                <a:spcPts val="0"/>
              </a:spcAft>
              <a:buClr>
                <a:schemeClr val="dk2"/>
              </a:buClr>
              <a:buFont typeface="Verdana"/>
              <a:buNone/>
              <a:defRPr sz="800" b="1" i="0" u="none" strike="noStrike" cap="none">
                <a:solidFill>
                  <a:schemeClr val="dk2"/>
                </a:solidFill>
                <a:latin typeface="Verdana"/>
                <a:ea typeface="Verdana"/>
                <a:cs typeface="Verdana"/>
                <a:sym typeface="Verdana"/>
              </a:defRPr>
            </a:lvl6pPr>
            <a:lvl7pPr marL="0" marR="0" lvl="6" indent="0" algn="l" rtl="0">
              <a:lnSpc>
                <a:spcPct val="100000"/>
              </a:lnSpc>
              <a:spcBef>
                <a:spcPts val="0"/>
              </a:spcBef>
              <a:spcAft>
                <a:spcPts val="0"/>
              </a:spcAft>
              <a:buClr>
                <a:schemeClr val="dk2"/>
              </a:buClr>
              <a:buFont typeface="Verdana"/>
              <a:buNone/>
              <a:defRPr sz="800" b="1" i="0" u="none" strike="noStrike" cap="none">
                <a:solidFill>
                  <a:schemeClr val="dk2"/>
                </a:solidFill>
                <a:latin typeface="Verdana"/>
                <a:ea typeface="Verdana"/>
                <a:cs typeface="Verdana"/>
                <a:sym typeface="Verdana"/>
              </a:defRPr>
            </a:lvl7pPr>
            <a:lvl8pPr marL="0" marR="0" lvl="7" indent="0" algn="l" rtl="0">
              <a:lnSpc>
                <a:spcPct val="100000"/>
              </a:lnSpc>
              <a:spcBef>
                <a:spcPts val="0"/>
              </a:spcBef>
              <a:spcAft>
                <a:spcPts val="0"/>
              </a:spcAft>
              <a:buClr>
                <a:schemeClr val="dk2"/>
              </a:buClr>
              <a:buFont typeface="Verdana"/>
              <a:buNone/>
              <a:defRPr sz="800" b="1" i="0" u="none" strike="noStrike" cap="none">
                <a:solidFill>
                  <a:schemeClr val="dk2"/>
                </a:solidFill>
                <a:latin typeface="Verdana"/>
                <a:ea typeface="Verdana"/>
                <a:cs typeface="Verdana"/>
                <a:sym typeface="Verdana"/>
              </a:defRPr>
            </a:lvl8pPr>
            <a:lvl9pPr marL="0" marR="0" lvl="8" indent="0" algn="l" rtl="0">
              <a:lnSpc>
                <a:spcPct val="100000"/>
              </a:lnSpc>
              <a:spcBef>
                <a:spcPts val="0"/>
              </a:spcBef>
              <a:spcAft>
                <a:spcPts val="0"/>
              </a:spcAft>
              <a:buClr>
                <a:schemeClr val="dk2"/>
              </a:buClr>
              <a:buFont typeface="Verdana"/>
              <a:buNone/>
              <a:defRPr sz="800" b="1" i="0" u="none" strike="noStrike" cap="none">
                <a:solidFill>
                  <a:schemeClr val="dk2"/>
                </a:solidFill>
                <a:latin typeface="Verdana"/>
                <a:ea typeface="Verdana"/>
                <a:cs typeface="Verdana"/>
                <a:sym typeface="Verdana"/>
              </a:defRPr>
            </a:lvl9pPr>
          </a:lstStyle>
          <a:p>
            <a:pPr marL="0" lvl="0" indent="0" algn="l" rtl="0">
              <a:spcBef>
                <a:spcPts val="0"/>
              </a:spcBef>
              <a:spcAft>
                <a:spcPts val="0"/>
              </a:spcAft>
              <a:buNone/>
            </a:pPr>
            <a:fld id="{00000000-1234-1234-1234-123412341234}" type="slidenum">
              <a:rPr lang="en-GB"/>
              <a:t>‹#›</a:t>
            </a:fld>
            <a:endParaRPr/>
          </a:p>
        </p:txBody>
      </p:sp>
      <p:sp>
        <p:nvSpPr>
          <p:cNvPr id="383" name="Google Shape;383;p59"/>
          <p:cNvSpPr txBox="1">
            <a:spLocks noGrp="1"/>
          </p:cNvSpPr>
          <p:nvPr>
            <p:ph type="ftr" idx="11"/>
          </p:nvPr>
        </p:nvSpPr>
        <p:spPr>
          <a:xfrm>
            <a:off x="1151620" y="4840001"/>
            <a:ext cx="6876300" cy="30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Verdana"/>
              <a:buNone/>
              <a:defRPr sz="800" b="0" i="0" u="none" strike="noStrike" cap="none">
                <a:solidFill>
                  <a:schemeClr val="dk1"/>
                </a:solidFill>
                <a:latin typeface="Verdana"/>
                <a:ea typeface="Verdana"/>
                <a:cs typeface="Verdana"/>
                <a:sym typeface="Verdana"/>
              </a:defRPr>
            </a:lvl1pPr>
            <a:lvl2pPr marL="457169" marR="0" lvl="1" indent="-12669" algn="l" rtl="0">
              <a:lnSpc>
                <a:spcPct val="100000"/>
              </a:lnSpc>
              <a:spcBef>
                <a:spcPts val="0"/>
              </a:spcBef>
              <a:spcAft>
                <a:spcPts val="0"/>
              </a:spcAft>
              <a:buClr>
                <a:schemeClr val="dk1"/>
              </a:buClr>
              <a:buSzPts val="1400"/>
              <a:buFont typeface="Verdana"/>
              <a:buNone/>
              <a:defRPr sz="1800" b="0" i="0" u="none" strike="noStrike" cap="none">
                <a:solidFill>
                  <a:schemeClr val="dk1"/>
                </a:solidFill>
                <a:latin typeface="Verdana"/>
                <a:ea typeface="Verdana"/>
                <a:cs typeface="Verdana"/>
                <a:sym typeface="Verdana"/>
              </a:defRPr>
            </a:lvl2pPr>
            <a:lvl3pPr marL="914341" marR="0" lvl="2" indent="-12641" algn="l" rtl="0">
              <a:lnSpc>
                <a:spcPct val="100000"/>
              </a:lnSpc>
              <a:spcBef>
                <a:spcPts val="0"/>
              </a:spcBef>
              <a:spcAft>
                <a:spcPts val="0"/>
              </a:spcAft>
              <a:buClr>
                <a:schemeClr val="dk1"/>
              </a:buClr>
              <a:buSzPts val="1400"/>
              <a:buFont typeface="Verdana"/>
              <a:buNone/>
              <a:defRPr sz="1800" b="0" i="0" u="none" strike="noStrike" cap="none">
                <a:solidFill>
                  <a:schemeClr val="dk1"/>
                </a:solidFill>
                <a:latin typeface="Verdana"/>
                <a:ea typeface="Verdana"/>
                <a:cs typeface="Verdana"/>
                <a:sym typeface="Verdana"/>
              </a:defRPr>
            </a:lvl3pPr>
            <a:lvl4pPr marL="1371512" marR="0" lvl="3" indent="-12612" algn="l" rtl="0">
              <a:lnSpc>
                <a:spcPct val="100000"/>
              </a:lnSpc>
              <a:spcBef>
                <a:spcPts val="0"/>
              </a:spcBef>
              <a:spcAft>
                <a:spcPts val="0"/>
              </a:spcAft>
              <a:buClr>
                <a:schemeClr val="dk1"/>
              </a:buClr>
              <a:buSzPts val="1400"/>
              <a:buFont typeface="Verdana"/>
              <a:buNone/>
              <a:defRPr sz="1800" b="0" i="0" u="none" strike="noStrike" cap="none">
                <a:solidFill>
                  <a:schemeClr val="dk1"/>
                </a:solidFill>
                <a:latin typeface="Verdana"/>
                <a:ea typeface="Verdana"/>
                <a:cs typeface="Verdana"/>
                <a:sym typeface="Verdana"/>
              </a:defRPr>
            </a:lvl4pPr>
            <a:lvl5pPr marL="1828683" marR="0" lvl="4" indent="-12583" algn="l" rtl="0">
              <a:lnSpc>
                <a:spcPct val="100000"/>
              </a:lnSpc>
              <a:spcBef>
                <a:spcPts val="0"/>
              </a:spcBef>
              <a:spcAft>
                <a:spcPts val="0"/>
              </a:spcAft>
              <a:buClr>
                <a:schemeClr val="dk1"/>
              </a:buClr>
              <a:buSzPts val="1400"/>
              <a:buFont typeface="Verdana"/>
              <a:buNone/>
              <a:defRPr sz="1800" b="0" i="0" u="none" strike="noStrike" cap="none">
                <a:solidFill>
                  <a:schemeClr val="dk1"/>
                </a:solidFill>
                <a:latin typeface="Verdana"/>
                <a:ea typeface="Verdana"/>
                <a:cs typeface="Verdana"/>
                <a:sym typeface="Verdana"/>
              </a:defRPr>
            </a:lvl5pPr>
            <a:lvl6pPr marL="2285854" marR="0" lvl="5" indent="-12553" algn="l" rtl="0">
              <a:lnSpc>
                <a:spcPct val="100000"/>
              </a:lnSpc>
              <a:spcBef>
                <a:spcPts val="0"/>
              </a:spcBef>
              <a:spcAft>
                <a:spcPts val="0"/>
              </a:spcAft>
              <a:buClr>
                <a:schemeClr val="dk1"/>
              </a:buClr>
              <a:buSzPts val="1400"/>
              <a:buFont typeface="Verdana"/>
              <a:buNone/>
              <a:defRPr sz="1800" b="0" i="0" u="none" strike="noStrike" cap="none">
                <a:solidFill>
                  <a:schemeClr val="dk1"/>
                </a:solidFill>
                <a:latin typeface="Verdana"/>
                <a:ea typeface="Verdana"/>
                <a:cs typeface="Verdana"/>
                <a:sym typeface="Verdana"/>
              </a:defRPr>
            </a:lvl6pPr>
            <a:lvl7pPr marL="2743024" marR="0" lvl="6" indent="-12524" algn="l" rtl="0">
              <a:lnSpc>
                <a:spcPct val="100000"/>
              </a:lnSpc>
              <a:spcBef>
                <a:spcPts val="0"/>
              </a:spcBef>
              <a:spcAft>
                <a:spcPts val="0"/>
              </a:spcAft>
              <a:buClr>
                <a:schemeClr val="dk1"/>
              </a:buClr>
              <a:buSzPts val="1400"/>
              <a:buFont typeface="Verdana"/>
              <a:buNone/>
              <a:defRPr sz="1800" b="0" i="0" u="none" strike="noStrike" cap="none">
                <a:solidFill>
                  <a:schemeClr val="dk1"/>
                </a:solidFill>
                <a:latin typeface="Verdana"/>
                <a:ea typeface="Verdana"/>
                <a:cs typeface="Verdana"/>
                <a:sym typeface="Verdana"/>
              </a:defRPr>
            </a:lvl7pPr>
            <a:lvl8pPr marL="3200195" marR="0" lvl="7" indent="-12495" algn="l" rtl="0">
              <a:lnSpc>
                <a:spcPct val="100000"/>
              </a:lnSpc>
              <a:spcBef>
                <a:spcPts val="0"/>
              </a:spcBef>
              <a:spcAft>
                <a:spcPts val="0"/>
              </a:spcAft>
              <a:buClr>
                <a:schemeClr val="dk1"/>
              </a:buClr>
              <a:buSzPts val="1400"/>
              <a:buFont typeface="Verdana"/>
              <a:buNone/>
              <a:defRPr sz="1800" b="0" i="0" u="none" strike="noStrike" cap="none">
                <a:solidFill>
                  <a:schemeClr val="dk1"/>
                </a:solidFill>
                <a:latin typeface="Verdana"/>
                <a:ea typeface="Verdana"/>
                <a:cs typeface="Verdana"/>
                <a:sym typeface="Verdana"/>
              </a:defRPr>
            </a:lvl8pPr>
            <a:lvl9pPr marL="3657366" marR="0" lvl="8" indent="-12466" algn="l" rtl="0">
              <a:lnSpc>
                <a:spcPct val="100000"/>
              </a:lnSpc>
              <a:spcBef>
                <a:spcPts val="0"/>
              </a:spcBef>
              <a:spcAft>
                <a:spcPts val="0"/>
              </a:spcAft>
              <a:buClr>
                <a:schemeClr val="dk1"/>
              </a:buClr>
              <a:buSzPts val="1400"/>
              <a:buFont typeface="Verdana"/>
              <a:buNone/>
              <a:defRPr sz="1800" b="0" i="0" u="none" strike="noStrike" cap="none">
                <a:solidFill>
                  <a:schemeClr val="dk1"/>
                </a:solidFill>
                <a:latin typeface="Verdana"/>
                <a:ea typeface="Verdana"/>
                <a:cs typeface="Verdana"/>
                <a:sym typeface="Verdana"/>
              </a:defRPr>
            </a:lvl9pPr>
          </a:lstStyle>
          <a:p>
            <a:endParaRPr/>
          </a:p>
        </p:txBody>
      </p:sp>
      <p:sp>
        <p:nvSpPr>
          <p:cNvPr id="384" name="Google Shape;384;p59"/>
          <p:cNvSpPr txBox="1">
            <a:spLocks noGrp="1"/>
          </p:cNvSpPr>
          <p:nvPr>
            <p:ph type="body" idx="1"/>
          </p:nvPr>
        </p:nvSpPr>
        <p:spPr>
          <a:xfrm>
            <a:off x="468314" y="484187"/>
            <a:ext cx="8207400" cy="466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400"/>
              <a:buFont typeface="Verdana"/>
              <a:buNone/>
              <a:defRPr sz="1400" b="0" i="0" u="none" strike="noStrike" cap="none">
                <a:solidFill>
                  <a:schemeClr val="dk1"/>
                </a:solidFill>
                <a:latin typeface="Verdana"/>
                <a:ea typeface="Verdana"/>
                <a:cs typeface="Verdana"/>
                <a:sym typeface="Verdana"/>
              </a:defRPr>
            </a:lvl1pPr>
            <a:lvl2pPr marL="914400" marR="0" lvl="1" indent="-304800" algn="l" rtl="0">
              <a:lnSpc>
                <a:spcPct val="110000"/>
              </a:lnSpc>
              <a:spcBef>
                <a:spcPts val="0"/>
              </a:spcBef>
              <a:spcAft>
                <a:spcPts val="0"/>
              </a:spcAft>
              <a:buClr>
                <a:schemeClr val="dk2"/>
              </a:buClr>
              <a:buSzPts val="1200"/>
              <a:buFont typeface="Arial"/>
              <a:buChar char="•"/>
              <a:defRPr sz="1200" b="0" i="0" u="none" strike="noStrike" cap="none">
                <a:solidFill>
                  <a:schemeClr val="dk1"/>
                </a:solidFill>
                <a:latin typeface="Verdana"/>
                <a:ea typeface="Verdana"/>
                <a:cs typeface="Verdana"/>
                <a:sym typeface="Verdana"/>
              </a:defRPr>
            </a:lvl2pPr>
            <a:lvl3pPr marL="1371600" marR="0" lvl="2" indent="-304800" algn="l" rtl="0">
              <a:lnSpc>
                <a:spcPct val="110000"/>
              </a:lnSpc>
              <a:spcBef>
                <a:spcPts val="0"/>
              </a:spcBef>
              <a:spcAft>
                <a:spcPts val="0"/>
              </a:spcAft>
              <a:buClr>
                <a:schemeClr val="dk2"/>
              </a:buClr>
              <a:buSzPts val="1200"/>
              <a:buFont typeface="Arial"/>
              <a:buChar char="•"/>
              <a:defRPr sz="1200" b="0" i="0" u="none" strike="noStrike" cap="none">
                <a:solidFill>
                  <a:schemeClr val="dk1"/>
                </a:solidFill>
                <a:latin typeface="Verdana"/>
                <a:ea typeface="Verdana"/>
                <a:cs typeface="Verdana"/>
                <a:sym typeface="Verdana"/>
              </a:defRPr>
            </a:lvl3pPr>
            <a:lvl4pPr marL="1828800" marR="0" lvl="3" indent="-304800" algn="l" rtl="0">
              <a:lnSpc>
                <a:spcPct val="110000"/>
              </a:lnSpc>
              <a:spcBef>
                <a:spcPts val="0"/>
              </a:spcBef>
              <a:spcAft>
                <a:spcPts val="0"/>
              </a:spcAft>
              <a:buClr>
                <a:schemeClr val="dk2"/>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04800" algn="l" rtl="0">
              <a:lnSpc>
                <a:spcPct val="110000"/>
              </a:lnSpc>
              <a:spcBef>
                <a:spcPts val="0"/>
              </a:spcBef>
              <a:spcAft>
                <a:spcPts val="0"/>
              </a:spcAft>
              <a:buClr>
                <a:schemeClr val="dk2"/>
              </a:buClr>
              <a:buSzPts val="1200"/>
              <a:buFont typeface="Arial"/>
              <a:buChar char="•"/>
              <a:defRPr sz="1200" b="0" i="0" u="none" strike="noStrike" cap="none">
                <a:solidFill>
                  <a:schemeClr val="dk1"/>
                </a:solidFill>
                <a:latin typeface="Verdana"/>
                <a:ea typeface="Verdana"/>
                <a:cs typeface="Verdana"/>
                <a:sym typeface="Verdana"/>
              </a:defRPr>
            </a:lvl5pPr>
            <a:lvl6pPr marL="2743200" marR="0" lvl="5"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3200400" marR="0" lvl="6"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657600" marR="0" lvl="7"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4114800" marR="0" lvl="8"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Mask for pictures 1 1 1 1">
  <p:cSld name="TITLE_AND_BODY_1_1_3_4_1_1">
    <p:bg>
      <p:bgPr>
        <a:solidFill>
          <a:srgbClr val="F5C553"/>
        </a:solidFill>
        <a:effectLst/>
      </p:bgPr>
    </p:bg>
    <p:spTree>
      <p:nvGrpSpPr>
        <p:cNvPr id="1" name="Shape 385"/>
        <p:cNvGrpSpPr/>
        <p:nvPr/>
      </p:nvGrpSpPr>
      <p:grpSpPr>
        <a:xfrm>
          <a:off x="0" y="0"/>
          <a:ext cx="0" cy="0"/>
          <a:chOff x="0" y="0"/>
          <a:chExt cx="0" cy="0"/>
        </a:xfrm>
      </p:grpSpPr>
      <p:pic>
        <p:nvPicPr>
          <p:cNvPr id="386" name="Google Shape;386;p60"/>
          <p:cNvPicPr preferRelativeResize="0"/>
          <p:nvPr/>
        </p:nvPicPr>
        <p:blipFill rotWithShape="1">
          <a:blip r:embed="rId2">
            <a:alphaModFix/>
          </a:blip>
          <a:srcRect l="21222" t="5915" r="23382" b="15830"/>
          <a:stretch/>
        </p:blipFill>
        <p:spPr>
          <a:xfrm>
            <a:off x="3705075" y="0"/>
            <a:ext cx="5460678" cy="5143498"/>
          </a:xfrm>
          <a:prstGeom prst="rect">
            <a:avLst/>
          </a:prstGeom>
          <a:noFill/>
          <a:ln>
            <a:noFill/>
          </a:ln>
        </p:spPr>
      </p:pic>
      <p:sp>
        <p:nvSpPr>
          <p:cNvPr id="387" name="Google Shape;387;p60"/>
          <p:cNvSpPr/>
          <p:nvPr/>
        </p:nvSpPr>
        <p:spPr>
          <a:xfrm>
            <a:off x="6800850" y="0"/>
            <a:ext cx="2364900" cy="5143500"/>
          </a:xfrm>
          <a:prstGeom prst="rect">
            <a:avLst/>
          </a:prstGeom>
          <a:gradFill>
            <a:gsLst>
              <a:gs pos="0">
                <a:srgbClr val="FFFFFF"/>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60"/>
          <p:cNvPicPr preferRelativeResize="0"/>
          <p:nvPr/>
        </p:nvPicPr>
        <p:blipFill rotWithShape="1">
          <a:blip r:embed="rId3">
            <a:alphaModFix/>
          </a:blip>
          <a:srcRect l="5231"/>
          <a:stretch/>
        </p:blipFill>
        <p:spPr>
          <a:xfrm>
            <a:off x="0" y="0"/>
            <a:ext cx="7932373" cy="5143501"/>
          </a:xfrm>
          <a:prstGeom prst="rect">
            <a:avLst/>
          </a:prstGeom>
          <a:noFill/>
          <a:ln>
            <a:noFill/>
          </a:ln>
        </p:spPr>
      </p:pic>
      <p:sp>
        <p:nvSpPr>
          <p:cNvPr id="389" name="Google Shape;389;p60"/>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390" name="Google Shape;390;p60"/>
          <p:cNvPicPr preferRelativeResize="0"/>
          <p:nvPr/>
        </p:nvPicPr>
        <p:blipFill rotWithShape="1">
          <a:blip r:embed="rId4">
            <a:alphaModFix/>
          </a:blip>
          <a:srcRect/>
          <a:stretch/>
        </p:blipFill>
        <p:spPr>
          <a:xfrm>
            <a:off x="147559" y="4776975"/>
            <a:ext cx="229582" cy="229800"/>
          </a:xfrm>
          <a:prstGeom prst="rect">
            <a:avLst/>
          </a:prstGeom>
          <a:noFill/>
          <a:ln>
            <a:noFill/>
          </a:ln>
        </p:spPr>
      </p:pic>
      <p:sp>
        <p:nvSpPr>
          <p:cNvPr id="391" name="Google Shape;391;p60"/>
          <p:cNvSpPr txBox="1">
            <a:spLocks noGrp="1"/>
          </p:cNvSpPr>
          <p:nvPr>
            <p:ph type="title"/>
          </p:nvPr>
        </p:nvSpPr>
        <p:spPr>
          <a:xfrm>
            <a:off x="524850" y="657400"/>
            <a:ext cx="3019500" cy="41337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3600" b="1">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sz="3600" b="1">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sz="3600" b="1">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sz="3600" b="1">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sz="3600" b="1">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sz="3600" b="1">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sz="3600" b="1">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sz="3600" b="1">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sz="3600" b="1">
                <a:solidFill>
                  <a:schemeClr val="accen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Header Slide with looping hallmark 1 3 1">
  <p:cSld name="TITLE_AND_BODY_1_1_5_1">
    <p:bg>
      <p:bgPr>
        <a:solidFill>
          <a:schemeClr val="accent1"/>
        </a:solidFill>
        <a:effectLst/>
      </p:bgPr>
    </p:bg>
    <p:spTree>
      <p:nvGrpSpPr>
        <p:cNvPr id="1" name="Shape 392"/>
        <p:cNvGrpSpPr/>
        <p:nvPr/>
      </p:nvGrpSpPr>
      <p:grpSpPr>
        <a:xfrm>
          <a:off x="0" y="0"/>
          <a:ext cx="0" cy="0"/>
          <a:chOff x="0" y="0"/>
          <a:chExt cx="0" cy="0"/>
        </a:xfrm>
      </p:grpSpPr>
      <p:pic>
        <p:nvPicPr>
          <p:cNvPr id="393" name="Google Shape;393;p61"/>
          <p:cNvPicPr preferRelativeResize="0"/>
          <p:nvPr/>
        </p:nvPicPr>
        <p:blipFill rotWithShape="1">
          <a:blip r:embed="rId2">
            <a:alphaModFix/>
          </a:blip>
          <a:srcRect/>
          <a:stretch/>
        </p:blipFill>
        <p:spPr>
          <a:xfrm>
            <a:off x="147559" y="4776975"/>
            <a:ext cx="229582" cy="229800"/>
          </a:xfrm>
          <a:prstGeom prst="rect">
            <a:avLst/>
          </a:prstGeom>
          <a:noFill/>
          <a:ln>
            <a:noFill/>
          </a:ln>
        </p:spPr>
      </p:pic>
      <p:sp>
        <p:nvSpPr>
          <p:cNvPr id="394" name="Google Shape;394;p61"/>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395" name="Google Shape;395;p61"/>
          <p:cNvPicPr preferRelativeResize="0"/>
          <p:nvPr/>
        </p:nvPicPr>
        <p:blipFill rotWithShape="1">
          <a:blip r:embed="rId3">
            <a:alphaModFix/>
          </a:blip>
          <a:srcRect r="6994"/>
          <a:stretch/>
        </p:blipFill>
        <p:spPr>
          <a:xfrm>
            <a:off x="2731400" y="0"/>
            <a:ext cx="5802998" cy="5141698"/>
          </a:xfrm>
          <a:prstGeom prst="rect">
            <a:avLst/>
          </a:prstGeom>
          <a:noFill/>
          <a:ln>
            <a:noFill/>
          </a:ln>
        </p:spPr>
      </p:pic>
      <p:sp>
        <p:nvSpPr>
          <p:cNvPr id="396" name="Google Shape;396;p61"/>
          <p:cNvSpPr txBox="1">
            <a:spLocks noGrp="1"/>
          </p:cNvSpPr>
          <p:nvPr>
            <p:ph type="title"/>
          </p:nvPr>
        </p:nvSpPr>
        <p:spPr>
          <a:xfrm>
            <a:off x="526200" y="505000"/>
            <a:ext cx="2664000" cy="41337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3600" b="1">
                <a:solidFill>
                  <a:schemeClr val="lt1"/>
                </a:solidFill>
                <a:latin typeface="Montserrat"/>
                <a:ea typeface="Montserrat"/>
                <a:cs typeface="Montserrat"/>
                <a:sym typeface="Montserrat"/>
              </a:defRPr>
            </a:lvl1pPr>
            <a:lvl2pPr lvl="1" rtl="0">
              <a:lnSpc>
                <a:spcPct val="100000"/>
              </a:lnSpc>
              <a:spcBef>
                <a:spcPts val="0"/>
              </a:spcBef>
              <a:spcAft>
                <a:spcPts val="0"/>
              </a:spcAft>
              <a:buNone/>
              <a:defRPr sz="3600" b="1">
                <a:solidFill>
                  <a:schemeClr val="lt1"/>
                </a:solidFill>
                <a:latin typeface="Montserrat"/>
                <a:ea typeface="Montserrat"/>
                <a:cs typeface="Montserrat"/>
                <a:sym typeface="Montserrat"/>
              </a:defRPr>
            </a:lvl2pPr>
            <a:lvl3pPr lvl="2" rtl="0">
              <a:lnSpc>
                <a:spcPct val="100000"/>
              </a:lnSpc>
              <a:spcBef>
                <a:spcPts val="0"/>
              </a:spcBef>
              <a:spcAft>
                <a:spcPts val="0"/>
              </a:spcAft>
              <a:buNone/>
              <a:defRPr sz="3600" b="1">
                <a:solidFill>
                  <a:schemeClr val="lt1"/>
                </a:solidFill>
                <a:latin typeface="Montserrat"/>
                <a:ea typeface="Montserrat"/>
                <a:cs typeface="Montserrat"/>
                <a:sym typeface="Montserrat"/>
              </a:defRPr>
            </a:lvl3pPr>
            <a:lvl4pPr lvl="3" rtl="0">
              <a:lnSpc>
                <a:spcPct val="100000"/>
              </a:lnSpc>
              <a:spcBef>
                <a:spcPts val="0"/>
              </a:spcBef>
              <a:spcAft>
                <a:spcPts val="0"/>
              </a:spcAft>
              <a:buNone/>
              <a:defRPr sz="3600" b="1">
                <a:solidFill>
                  <a:schemeClr val="lt1"/>
                </a:solidFill>
                <a:latin typeface="Montserrat"/>
                <a:ea typeface="Montserrat"/>
                <a:cs typeface="Montserrat"/>
                <a:sym typeface="Montserrat"/>
              </a:defRPr>
            </a:lvl4pPr>
            <a:lvl5pPr lvl="4" rtl="0">
              <a:lnSpc>
                <a:spcPct val="100000"/>
              </a:lnSpc>
              <a:spcBef>
                <a:spcPts val="0"/>
              </a:spcBef>
              <a:spcAft>
                <a:spcPts val="0"/>
              </a:spcAft>
              <a:buNone/>
              <a:defRPr sz="3600" b="1">
                <a:solidFill>
                  <a:schemeClr val="lt1"/>
                </a:solidFill>
                <a:latin typeface="Montserrat"/>
                <a:ea typeface="Montserrat"/>
                <a:cs typeface="Montserrat"/>
                <a:sym typeface="Montserrat"/>
              </a:defRPr>
            </a:lvl5pPr>
            <a:lvl6pPr lvl="5" rtl="0">
              <a:lnSpc>
                <a:spcPct val="100000"/>
              </a:lnSpc>
              <a:spcBef>
                <a:spcPts val="0"/>
              </a:spcBef>
              <a:spcAft>
                <a:spcPts val="0"/>
              </a:spcAft>
              <a:buNone/>
              <a:defRPr sz="3600" b="1">
                <a:solidFill>
                  <a:schemeClr val="lt1"/>
                </a:solidFill>
                <a:latin typeface="Montserrat"/>
                <a:ea typeface="Montserrat"/>
                <a:cs typeface="Montserrat"/>
                <a:sym typeface="Montserrat"/>
              </a:defRPr>
            </a:lvl6pPr>
            <a:lvl7pPr lvl="6" rtl="0">
              <a:lnSpc>
                <a:spcPct val="100000"/>
              </a:lnSpc>
              <a:spcBef>
                <a:spcPts val="0"/>
              </a:spcBef>
              <a:spcAft>
                <a:spcPts val="0"/>
              </a:spcAft>
              <a:buNone/>
              <a:defRPr sz="3600" b="1">
                <a:solidFill>
                  <a:schemeClr val="lt1"/>
                </a:solidFill>
                <a:latin typeface="Montserrat"/>
                <a:ea typeface="Montserrat"/>
                <a:cs typeface="Montserrat"/>
                <a:sym typeface="Montserrat"/>
              </a:defRPr>
            </a:lvl7pPr>
            <a:lvl8pPr lvl="7" rtl="0">
              <a:lnSpc>
                <a:spcPct val="100000"/>
              </a:lnSpc>
              <a:spcBef>
                <a:spcPts val="0"/>
              </a:spcBef>
              <a:spcAft>
                <a:spcPts val="0"/>
              </a:spcAft>
              <a:buNone/>
              <a:defRPr sz="3600" b="1">
                <a:solidFill>
                  <a:schemeClr val="lt1"/>
                </a:solidFill>
                <a:latin typeface="Montserrat"/>
                <a:ea typeface="Montserrat"/>
                <a:cs typeface="Montserrat"/>
                <a:sym typeface="Montserrat"/>
              </a:defRPr>
            </a:lvl8pPr>
            <a:lvl9pPr lvl="8" rtl="0">
              <a:lnSpc>
                <a:spcPct val="100000"/>
              </a:lnSpc>
              <a:spcBef>
                <a:spcPts val="0"/>
              </a:spcBef>
              <a:spcAft>
                <a:spcPts val="0"/>
              </a:spcAft>
              <a:buNone/>
              <a:defRPr sz="3600" b="1">
                <a:solidFill>
                  <a:schemeClr val="lt1"/>
                </a:solidFill>
                <a:latin typeface="Montserrat"/>
                <a:ea typeface="Montserrat"/>
                <a:cs typeface="Montserrat"/>
                <a:sym typeface="Montserrat"/>
              </a:defRPr>
            </a:lvl9pPr>
          </a:lstStyle>
          <a:p>
            <a:endParaRPr/>
          </a:p>
        </p:txBody>
      </p:sp>
      <p:sp>
        <p:nvSpPr>
          <p:cNvPr id="397" name="Google Shape;397;p61"/>
          <p:cNvSpPr/>
          <p:nvPr/>
        </p:nvSpPr>
        <p:spPr>
          <a:xfrm>
            <a:off x="8471100" y="975"/>
            <a:ext cx="6702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Master_title_subtitle">
  <p:cSld name="CUSTOM_11">
    <p:spTree>
      <p:nvGrpSpPr>
        <p:cNvPr id="1" name="Shape 398"/>
        <p:cNvGrpSpPr/>
        <p:nvPr/>
      </p:nvGrpSpPr>
      <p:grpSpPr>
        <a:xfrm>
          <a:off x="0" y="0"/>
          <a:ext cx="0" cy="0"/>
          <a:chOff x="0" y="0"/>
          <a:chExt cx="0" cy="0"/>
        </a:xfrm>
      </p:grpSpPr>
      <p:sp>
        <p:nvSpPr>
          <p:cNvPr id="399" name="Google Shape;399;p62"/>
          <p:cNvSpPr txBox="1">
            <a:spLocks noGrp="1"/>
          </p:cNvSpPr>
          <p:nvPr>
            <p:ph type="sldNum" idx="12"/>
          </p:nvPr>
        </p:nvSpPr>
        <p:spPr>
          <a:xfrm>
            <a:off x="468312" y="4839891"/>
            <a:ext cx="647400" cy="303600"/>
          </a:xfrm>
          <a:prstGeom prst="rect">
            <a:avLst/>
          </a:prstGeom>
        </p:spPr>
        <p:txBody>
          <a:bodyPr spcFirstLastPara="1" wrap="square" lIns="0" tIns="0" rIns="0" bIns="0" anchor="ctr" anchorCtr="0">
            <a:noAutofit/>
          </a:bodyPr>
          <a:lstStyle>
            <a:lvl1pPr lvl="0" rtl="0">
              <a:buClr>
                <a:srgbClr val="000000"/>
              </a:buClr>
              <a:buFont typeface="Arial"/>
              <a:buNone/>
              <a:defRPr/>
            </a:lvl1pPr>
            <a:lvl2pPr lvl="1" rtl="0">
              <a:buClr>
                <a:srgbClr val="000000"/>
              </a:buClr>
              <a:buFont typeface="Arial"/>
              <a:buNone/>
              <a:defRPr/>
            </a:lvl2pPr>
            <a:lvl3pPr lvl="2" rtl="0">
              <a:buClr>
                <a:srgbClr val="000000"/>
              </a:buClr>
              <a:buFont typeface="Arial"/>
              <a:buNone/>
              <a:defRPr/>
            </a:lvl3pPr>
            <a:lvl4pPr lvl="3" rtl="0">
              <a:buClr>
                <a:srgbClr val="000000"/>
              </a:buClr>
              <a:buFont typeface="Arial"/>
              <a:buNone/>
              <a:defRPr/>
            </a:lvl4pPr>
            <a:lvl5pPr lvl="4" rtl="0">
              <a:buClr>
                <a:srgbClr val="000000"/>
              </a:buClr>
              <a:buFont typeface="Arial"/>
              <a:buNone/>
              <a:defRPr/>
            </a:lvl5pPr>
            <a:lvl6pPr lvl="5" rtl="0">
              <a:buClr>
                <a:srgbClr val="000000"/>
              </a:buClr>
              <a:buFont typeface="Arial"/>
              <a:buNone/>
              <a:defRPr/>
            </a:lvl6pPr>
            <a:lvl7pPr lvl="6" rtl="0">
              <a:buClr>
                <a:srgbClr val="000000"/>
              </a:buClr>
              <a:buFont typeface="Arial"/>
              <a:buNone/>
              <a:defRPr/>
            </a:lvl7pPr>
            <a:lvl8pPr lvl="7" rtl="0">
              <a:buClr>
                <a:srgbClr val="000000"/>
              </a:buClr>
              <a:buFont typeface="Arial"/>
              <a:buNone/>
              <a:defRPr/>
            </a:lvl8pPr>
            <a:lvl9pPr lvl="8" rtl="0">
              <a:buClr>
                <a:srgbClr val="000000"/>
              </a:buClr>
              <a:buFont typeface="Arial"/>
              <a:buNone/>
              <a:defRPr/>
            </a:lvl9pPr>
          </a:lstStyle>
          <a:p>
            <a:pPr marL="0" lvl="0" indent="0" algn="ctr" rtl="0">
              <a:spcBef>
                <a:spcPts val="0"/>
              </a:spcBef>
              <a:spcAft>
                <a:spcPts val="0"/>
              </a:spcAft>
              <a:buNone/>
            </a:pPr>
            <a:fld id="{00000000-1234-1234-1234-123412341234}" type="slidenum">
              <a:rPr lang="en-GB"/>
              <a:t>‹#›</a:t>
            </a:fld>
            <a:endParaRPr/>
          </a:p>
        </p:txBody>
      </p:sp>
      <p:sp>
        <p:nvSpPr>
          <p:cNvPr id="400" name="Google Shape;400;p62"/>
          <p:cNvSpPr txBox="1">
            <a:spLocks noGrp="1"/>
          </p:cNvSpPr>
          <p:nvPr>
            <p:ph type="title"/>
          </p:nvPr>
        </p:nvSpPr>
        <p:spPr>
          <a:xfrm>
            <a:off x="410425" y="0"/>
            <a:ext cx="8207400" cy="484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01" name="Google Shape;401;p62"/>
          <p:cNvSpPr txBox="1">
            <a:spLocks noGrp="1"/>
          </p:cNvSpPr>
          <p:nvPr>
            <p:ph type="subTitle" idx="1"/>
          </p:nvPr>
        </p:nvSpPr>
        <p:spPr>
          <a:xfrm>
            <a:off x="410425" y="484200"/>
            <a:ext cx="7980300" cy="3036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Quotes 1">
  <p:cSld name="Quotes 1">
    <p:bg>
      <p:bgPr>
        <a:solidFill>
          <a:schemeClr val="lt1"/>
        </a:solidFill>
        <a:effectLst/>
      </p:bgPr>
    </p:bg>
    <p:spTree>
      <p:nvGrpSpPr>
        <p:cNvPr id="1" name="Shape 275"/>
        <p:cNvGrpSpPr/>
        <p:nvPr/>
      </p:nvGrpSpPr>
      <p:grpSpPr>
        <a:xfrm>
          <a:off x="0" y="0"/>
          <a:ext cx="0" cy="0"/>
          <a:chOff x="0" y="0"/>
          <a:chExt cx="0" cy="0"/>
        </a:xfrm>
      </p:grpSpPr>
      <p:pic>
        <p:nvPicPr>
          <p:cNvPr id="276" name="Google Shape;276;p44"/>
          <p:cNvPicPr preferRelativeResize="0"/>
          <p:nvPr/>
        </p:nvPicPr>
        <p:blipFill rotWithShape="1">
          <a:blip r:embed="rId2">
            <a:alphaModFix/>
          </a:blip>
          <a:srcRect l="49652"/>
          <a:stretch/>
        </p:blipFill>
        <p:spPr>
          <a:xfrm>
            <a:off x="1" y="1678175"/>
            <a:ext cx="899775" cy="1787176"/>
          </a:xfrm>
          <a:prstGeom prst="rect">
            <a:avLst/>
          </a:prstGeom>
          <a:noFill/>
          <a:ln>
            <a:noFill/>
          </a:ln>
        </p:spPr>
      </p:pic>
      <p:pic>
        <p:nvPicPr>
          <p:cNvPr id="277" name="Google Shape;277;p44"/>
          <p:cNvPicPr preferRelativeResize="0"/>
          <p:nvPr/>
        </p:nvPicPr>
        <p:blipFill rotWithShape="1">
          <a:blip r:embed="rId3">
            <a:alphaModFix/>
          </a:blip>
          <a:srcRect l="50450"/>
          <a:stretch/>
        </p:blipFill>
        <p:spPr>
          <a:xfrm rot="10800000" flipH="1">
            <a:off x="902024" y="1678200"/>
            <a:ext cx="885926" cy="1787950"/>
          </a:xfrm>
          <a:prstGeom prst="rect">
            <a:avLst/>
          </a:prstGeom>
          <a:noFill/>
          <a:ln>
            <a:noFill/>
          </a:ln>
        </p:spPr>
      </p:pic>
      <p:pic>
        <p:nvPicPr>
          <p:cNvPr id="278" name="Google Shape;278;p44"/>
          <p:cNvPicPr preferRelativeResize="0"/>
          <p:nvPr/>
        </p:nvPicPr>
        <p:blipFill rotWithShape="1">
          <a:blip r:embed="rId4">
            <a:alphaModFix/>
          </a:blip>
          <a:srcRect r="63168"/>
          <a:stretch/>
        </p:blipFill>
        <p:spPr>
          <a:xfrm flipH="1">
            <a:off x="8244226" y="1678189"/>
            <a:ext cx="899774" cy="1787172"/>
          </a:xfrm>
          <a:prstGeom prst="rect">
            <a:avLst/>
          </a:prstGeom>
          <a:noFill/>
          <a:ln>
            <a:noFill/>
          </a:ln>
        </p:spPr>
      </p:pic>
      <p:sp>
        <p:nvSpPr>
          <p:cNvPr id="279" name="Google Shape;279;p44"/>
          <p:cNvSpPr txBox="1">
            <a:spLocks noGrp="1"/>
          </p:cNvSpPr>
          <p:nvPr>
            <p:ph type="title"/>
          </p:nvPr>
        </p:nvSpPr>
        <p:spPr>
          <a:xfrm>
            <a:off x="2042038" y="2217475"/>
            <a:ext cx="5948100" cy="6894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b="1">
                <a:solidFill>
                  <a:schemeClr val="accent1"/>
                </a:solidFill>
                <a:latin typeface="Montserrat"/>
                <a:ea typeface="Montserrat"/>
                <a:cs typeface="Montserrat"/>
                <a:sym typeface="Montserrat"/>
              </a:defRPr>
            </a:lvl1pPr>
            <a:lvl2pPr lvl="1" rtl="0">
              <a:spcBef>
                <a:spcPts val="0"/>
              </a:spcBef>
              <a:spcAft>
                <a:spcPts val="0"/>
              </a:spcAft>
              <a:buNone/>
              <a:defRPr b="1">
                <a:solidFill>
                  <a:schemeClr val="accent1"/>
                </a:solidFill>
                <a:latin typeface="Montserrat"/>
                <a:ea typeface="Montserrat"/>
                <a:cs typeface="Montserrat"/>
                <a:sym typeface="Montserrat"/>
              </a:defRPr>
            </a:lvl2pPr>
            <a:lvl3pPr lvl="2" rtl="0">
              <a:spcBef>
                <a:spcPts val="0"/>
              </a:spcBef>
              <a:spcAft>
                <a:spcPts val="0"/>
              </a:spcAft>
              <a:buNone/>
              <a:defRPr b="1">
                <a:solidFill>
                  <a:schemeClr val="accent1"/>
                </a:solidFill>
                <a:latin typeface="Montserrat"/>
                <a:ea typeface="Montserrat"/>
                <a:cs typeface="Montserrat"/>
                <a:sym typeface="Montserrat"/>
              </a:defRPr>
            </a:lvl3pPr>
            <a:lvl4pPr lvl="3" rtl="0">
              <a:spcBef>
                <a:spcPts val="0"/>
              </a:spcBef>
              <a:spcAft>
                <a:spcPts val="0"/>
              </a:spcAft>
              <a:buNone/>
              <a:defRPr b="1">
                <a:solidFill>
                  <a:schemeClr val="accent1"/>
                </a:solidFill>
                <a:latin typeface="Montserrat"/>
                <a:ea typeface="Montserrat"/>
                <a:cs typeface="Montserrat"/>
                <a:sym typeface="Montserrat"/>
              </a:defRPr>
            </a:lvl4pPr>
            <a:lvl5pPr lvl="4" rtl="0">
              <a:spcBef>
                <a:spcPts val="0"/>
              </a:spcBef>
              <a:spcAft>
                <a:spcPts val="0"/>
              </a:spcAft>
              <a:buNone/>
              <a:defRPr b="1">
                <a:solidFill>
                  <a:schemeClr val="accent1"/>
                </a:solidFill>
                <a:latin typeface="Montserrat"/>
                <a:ea typeface="Montserrat"/>
                <a:cs typeface="Montserrat"/>
                <a:sym typeface="Montserrat"/>
              </a:defRPr>
            </a:lvl5pPr>
            <a:lvl6pPr lvl="5" rtl="0">
              <a:spcBef>
                <a:spcPts val="0"/>
              </a:spcBef>
              <a:spcAft>
                <a:spcPts val="0"/>
              </a:spcAft>
              <a:buNone/>
              <a:defRPr b="1">
                <a:solidFill>
                  <a:schemeClr val="accent1"/>
                </a:solidFill>
                <a:latin typeface="Montserrat"/>
                <a:ea typeface="Montserrat"/>
                <a:cs typeface="Montserrat"/>
                <a:sym typeface="Montserrat"/>
              </a:defRPr>
            </a:lvl6pPr>
            <a:lvl7pPr lvl="6" rtl="0">
              <a:spcBef>
                <a:spcPts val="0"/>
              </a:spcBef>
              <a:spcAft>
                <a:spcPts val="0"/>
              </a:spcAft>
              <a:buNone/>
              <a:defRPr b="1">
                <a:solidFill>
                  <a:schemeClr val="accent1"/>
                </a:solidFill>
                <a:latin typeface="Montserrat"/>
                <a:ea typeface="Montserrat"/>
                <a:cs typeface="Montserrat"/>
                <a:sym typeface="Montserrat"/>
              </a:defRPr>
            </a:lvl7pPr>
            <a:lvl8pPr lvl="7" rtl="0">
              <a:spcBef>
                <a:spcPts val="0"/>
              </a:spcBef>
              <a:spcAft>
                <a:spcPts val="0"/>
              </a:spcAft>
              <a:buNone/>
              <a:defRPr b="1">
                <a:solidFill>
                  <a:schemeClr val="accent1"/>
                </a:solidFill>
                <a:latin typeface="Montserrat"/>
                <a:ea typeface="Montserrat"/>
                <a:cs typeface="Montserrat"/>
                <a:sym typeface="Montserrat"/>
              </a:defRPr>
            </a:lvl8pPr>
            <a:lvl9pPr lvl="8" rtl="0">
              <a:spcBef>
                <a:spcPts val="0"/>
              </a:spcBef>
              <a:spcAft>
                <a:spcPts val="0"/>
              </a:spcAft>
              <a:buNone/>
              <a:defRPr b="1">
                <a:solidFill>
                  <a:schemeClr val="accent1"/>
                </a:solidFill>
                <a:latin typeface="Montserrat"/>
                <a:ea typeface="Montserrat"/>
                <a:cs typeface="Montserrat"/>
                <a:sym typeface="Montserrat"/>
              </a:defRPr>
            </a:lvl9pPr>
          </a:lstStyle>
          <a:p>
            <a:endParaRPr/>
          </a:p>
        </p:txBody>
      </p:sp>
      <p:sp>
        <p:nvSpPr>
          <p:cNvPr id="280" name="Google Shape;280;p44"/>
          <p:cNvSpPr txBox="1">
            <a:spLocks noGrp="1"/>
          </p:cNvSpPr>
          <p:nvPr>
            <p:ph type="subTitle" idx="1"/>
          </p:nvPr>
        </p:nvSpPr>
        <p:spPr>
          <a:xfrm>
            <a:off x="2042038" y="3290450"/>
            <a:ext cx="4639500" cy="229800"/>
          </a:xfrm>
          <a:prstGeom prst="rect">
            <a:avLst/>
          </a:prstGeom>
          <a:noFill/>
          <a:ln>
            <a:noFill/>
          </a:ln>
        </p:spPr>
        <p:txBody>
          <a:bodyPr spcFirstLastPara="1" wrap="square" lIns="0" tIns="0" rIns="0" bIns="0" anchor="ctr" anchorCtr="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0"/>
              </a:spcBef>
              <a:spcAft>
                <a:spcPts val="0"/>
              </a:spcAft>
              <a:buNone/>
              <a:defRPr sz="1000">
                <a:solidFill>
                  <a:schemeClr val="accent1"/>
                </a:solidFill>
                <a:latin typeface="Montserrat"/>
                <a:ea typeface="Montserrat"/>
                <a:cs typeface="Montserrat"/>
                <a:sym typeface="Montserrat"/>
              </a:defRPr>
            </a:lvl2pPr>
            <a:lvl3pPr lvl="2" rtl="0">
              <a:spcBef>
                <a:spcPts val="0"/>
              </a:spcBef>
              <a:spcAft>
                <a:spcPts val="0"/>
              </a:spcAft>
              <a:buNone/>
              <a:defRPr sz="1000">
                <a:solidFill>
                  <a:schemeClr val="accent1"/>
                </a:solidFill>
                <a:latin typeface="Montserrat"/>
                <a:ea typeface="Montserrat"/>
                <a:cs typeface="Montserrat"/>
                <a:sym typeface="Montserrat"/>
              </a:defRPr>
            </a:lvl3pPr>
            <a:lvl4pPr lvl="3" rtl="0">
              <a:spcBef>
                <a:spcPts val="0"/>
              </a:spcBef>
              <a:spcAft>
                <a:spcPts val="0"/>
              </a:spcAft>
              <a:buNone/>
              <a:defRPr sz="1000">
                <a:solidFill>
                  <a:schemeClr val="accent1"/>
                </a:solidFill>
                <a:latin typeface="Montserrat"/>
                <a:ea typeface="Montserrat"/>
                <a:cs typeface="Montserrat"/>
                <a:sym typeface="Montserrat"/>
              </a:defRPr>
            </a:lvl4pPr>
            <a:lvl5pPr lvl="4" rtl="0">
              <a:spcBef>
                <a:spcPts val="0"/>
              </a:spcBef>
              <a:spcAft>
                <a:spcPts val="0"/>
              </a:spcAft>
              <a:buNone/>
              <a:defRPr sz="1000">
                <a:solidFill>
                  <a:schemeClr val="accent1"/>
                </a:solidFill>
                <a:latin typeface="Montserrat"/>
                <a:ea typeface="Montserrat"/>
                <a:cs typeface="Montserrat"/>
                <a:sym typeface="Montserrat"/>
              </a:defRPr>
            </a:lvl5pPr>
            <a:lvl6pPr lvl="5" rtl="0">
              <a:spcBef>
                <a:spcPts val="0"/>
              </a:spcBef>
              <a:spcAft>
                <a:spcPts val="0"/>
              </a:spcAft>
              <a:buNone/>
              <a:defRPr sz="1000">
                <a:solidFill>
                  <a:schemeClr val="accent1"/>
                </a:solidFill>
                <a:latin typeface="Montserrat"/>
                <a:ea typeface="Montserrat"/>
                <a:cs typeface="Montserrat"/>
                <a:sym typeface="Montserrat"/>
              </a:defRPr>
            </a:lvl6pPr>
            <a:lvl7pPr lvl="6" rtl="0">
              <a:spcBef>
                <a:spcPts val="0"/>
              </a:spcBef>
              <a:spcAft>
                <a:spcPts val="0"/>
              </a:spcAft>
              <a:buNone/>
              <a:defRPr sz="1000">
                <a:solidFill>
                  <a:schemeClr val="accent1"/>
                </a:solidFill>
                <a:latin typeface="Montserrat"/>
                <a:ea typeface="Montserrat"/>
                <a:cs typeface="Montserrat"/>
                <a:sym typeface="Montserrat"/>
              </a:defRPr>
            </a:lvl7pPr>
            <a:lvl8pPr lvl="7" rtl="0">
              <a:spcBef>
                <a:spcPts val="0"/>
              </a:spcBef>
              <a:spcAft>
                <a:spcPts val="0"/>
              </a:spcAft>
              <a:buNone/>
              <a:defRPr sz="1000">
                <a:solidFill>
                  <a:schemeClr val="accent1"/>
                </a:solidFill>
                <a:latin typeface="Montserrat"/>
                <a:ea typeface="Montserrat"/>
                <a:cs typeface="Montserrat"/>
                <a:sym typeface="Montserrat"/>
              </a:defRPr>
            </a:lvl8pPr>
            <a:lvl9pPr lvl="8" rtl="0">
              <a:spcBef>
                <a:spcPts val="0"/>
              </a:spcBef>
              <a:spcAft>
                <a:spcPts val="0"/>
              </a:spcAft>
              <a:buNone/>
              <a:defRPr sz="1000">
                <a:solidFill>
                  <a:schemeClr val="accent1"/>
                </a:solidFill>
                <a:latin typeface="Montserrat"/>
                <a:ea typeface="Montserrat"/>
                <a:cs typeface="Montserrat"/>
                <a:sym typeface="Montserrat"/>
              </a:defRPr>
            </a:lvl9pPr>
          </a:lstStyle>
          <a:p>
            <a:endParaRPr/>
          </a:p>
        </p:txBody>
      </p:sp>
      <p:sp>
        <p:nvSpPr>
          <p:cNvPr id="281" name="Google Shape;281;p44"/>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pic>
        <p:nvPicPr>
          <p:cNvPr id="282" name="Google Shape;282;p44"/>
          <p:cNvPicPr preferRelativeResize="0"/>
          <p:nvPr/>
        </p:nvPicPr>
        <p:blipFill rotWithShape="1">
          <a:blip r:embed="rId5">
            <a:alphaModFix/>
          </a:blip>
          <a:srcRect/>
          <a:stretch/>
        </p:blipFill>
        <p:spPr>
          <a:xfrm>
            <a:off x="147559" y="4776975"/>
            <a:ext cx="229582" cy="229800"/>
          </a:xfrm>
          <a:prstGeom prst="rect">
            <a:avLst/>
          </a:prstGeom>
          <a:noFill/>
          <a:ln>
            <a:noFill/>
          </a:ln>
        </p:spPr>
      </p:pic>
      <p:sp>
        <p:nvSpPr>
          <p:cNvPr id="283" name="Google Shape;283;p44"/>
          <p:cNvSpPr txBox="1">
            <a:spLocks noGrp="1"/>
          </p:cNvSpPr>
          <p:nvPr>
            <p:ph type="title" idx="2"/>
          </p:nvPr>
        </p:nvSpPr>
        <p:spPr>
          <a:xfrm>
            <a:off x="524850" y="451100"/>
            <a:ext cx="4427700" cy="5886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2400" b="1">
                <a:solidFill>
                  <a:schemeClr val="accent1"/>
                </a:solidFill>
                <a:latin typeface="Montserrat"/>
                <a:ea typeface="Montserrat"/>
                <a:cs typeface="Montserrat"/>
                <a:sym typeface="Montserrat"/>
              </a:defRPr>
            </a:lvl1pPr>
            <a:lvl2pPr lvl="1" rtl="0">
              <a:spcBef>
                <a:spcPts val="0"/>
              </a:spcBef>
              <a:spcAft>
                <a:spcPts val="0"/>
              </a:spcAft>
              <a:buNone/>
              <a:defRPr sz="2400" b="1">
                <a:solidFill>
                  <a:schemeClr val="accent1"/>
                </a:solidFill>
                <a:latin typeface="Montserrat"/>
                <a:ea typeface="Montserrat"/>
                <a:cs typeface="Montserrat"/>
                <a:sym typeface="Montserrat"/>
              </a:defRPr>
            </a:lvl2pPr>
            <a:lvl3pPr lvl="2" rtl="0">
              <a:spcBef>
                <a:spcPts val="0"/>
              </a:spcBef>
              <a:spcAft>
                <a:spcPts val="0"/>
              </a:spcAft>
              <a:buNone/>
              <a:defRPr sz="2400" b="1">
                <a:solidFill>
                  <a:schemeClr val="accent1"/>
                </a:solidFill>
                <a:latin typeface="Montserrat"/>
                <a:ea typeface="Montserrat"/>
                <a:cs typeface="Montserrat"/>
                <a:sym typeface="Montserrat"/>
              </a:defRPr>
            </a:lvl3pPr>
            <a:lvl4pPr lvl="3" rtl="0">
              <a:spcBef>
                <a:spcPts val="0"/>
              </a:spcBef>
              <a:spcAft>
                <a:spcPts val="0"/>
              </a:spcAft>
              <a:buNone/>
              <a:defRPr sz="2400" b="1">
                <a:solidFill>
                  <a:schemeClr val="accent1"/>
                </a:solidFill>
                <a:latin typeface="Montserrat"/>
                <a:ea typeface="Montserrat"/>
                <a:cs typeface="Montserrat"/>
                <a:sym typeface="Montserrat"/>
              </a:defRPr>
            </a:lvl4pPr>
            <a:lvl5pPr lvl="4" rtl="0">
              <a:spcBef>
                <a:spcPts val="0"/>
              </a:spcBef>
              <a:spcAft>
                <a:spcPts val="0"/>
              </a:spcAft>
              <a:buNone/>
              <a:defRPr sz="2400" b="1">
                <a:solidFill>
                  <a:schemeClr val="accent1"/>
                </a:solidFill>
                <a:latin typeface="Montserrat"/>
                <a:ea typeface="Montserrat"/>
                <a:cs typeface="Montserrat"/>
                <a:sym typeface="Montserrat"/>
              </a:defRPr>
            </a:lvl5pPr>
            <a:lvl6pPr lvl="5" rtl="0">
              <a:spcBef>
                <a:spcPts val="0"/>
              </a:spcBef>
              <a:spcAft>
                <a:spcPts val="0"/>
              </a:spcAft>
              <a:buNone/>
              <a:defRPr sz="2400" b="1">
                <a:solidFill>
                  <a:schemeClr val="accent1"/>
                </a:solidFill>
                <a:latin typeface="Montserrat"/>
                <a:ea typeface="Montserrat"/>
                <a:cs typeface="Montserrat"/>
                <a:sym typeface="Montserrat"/>
              </a:defRPr>
            </a:lvl6pPr>
            <a:lvl7pPr lvl="6" rtl="0">
              <a:spcBef>
                <a:spcPts val="0"/>
              </a:spcBef>
              <a:spcAft>
                <a:spcPts val="0"/>
              </a:spcAft>
              <a:buNone/>
              <a:defRPr sz="2400" b="1">
                <a:solidFill>
                  <a:schemeClr val="accent1"/>
                </a:solidFill>
                <a:latin typeface="Montserrat"/>
                <a:ea typeface="Montserrat"/>
                <a:cs typeface="Montserrat"/>
                <a:sym typeface="Montserrat"/>
              </a:defRPr>
            </a:lvl7pPr>
            <a:lvl8pPr lvl="7" rtl="0">
              <a:spcBef>
                <a:spcPts val="0"/>
              </a:spcBef>
              <a:spcAft>
                <a:spcPts val="0"/>
              </a:spcAft>
              <a:buNone/>
              <a:defRPr sz="2400" b="1">
                <a:solidFill>
                  <a:schemeClr val="accent1"/>
                </a:solidFill>
                <a:latin typeface="Montserrat"/>
                <a:ea typeface="Montserrat"/>
                <a:cs typeface="Montserrat"/>
                <a:sym typeface="Montserrat"/>
              </a:defRPr>
            </a:lvl8pPr>
            <a:lvl9pPr lvl="8" rtl="0">
              <a:spcBef>
                <a:spcPts val="0"/>
              </a:spcBef>
              <a:spcAft>
                <a:spcPts val="0"/>
              </a:spcAft>
              <a:buNone/>
              <a:defRPr sz="2400" b="1">
                <a:solidFill>
                  <a:schemeClr val="accent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88661842"/>
      </p:ext>
    </p:extLst>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880">
          <p15:clr>
            <a:srgbClr val="FA7B17"/>
          </p15:clr>
        </p15:guide>
        <p15:guide id="6" orient="horz" pos="360">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3">
  <p:cSld name="CUSTOM_9">
    <p:spTree>
      <p:nvGrpSpPr>
        <p:cNvPr id="1" name="Shape 58"/>
        <p:cNvGrpSpPr/>
        <p:nvPr/>
      </p:nvGrpSpPr>
      <p:grpSpPr>
        <a:xfrm>
          <a:off x="0" y="0"/>
          <a:ext cx="0" cy="0"/>
          <a:chOff x="0" y="0"/>
          <a:chExt cx="0" cy="0"/>
        </a:xfrm>
      </p:grpSpPr>
      <p:pic>
        <p:nvPicPr>
          <p:cNvPr id="59" name="Google Shape;59;p6"/>
          <p:cNvPicPr preferRelativeResize="0"/>
          <p:nvPr/>
        </p:nvPicPr>
        <p:blipFill rotWithShape="1">
          <a:blip r:embed="rId2">
            <a:alphaModFix/>
          </a:blip>
          <a:srcRect b="15725"/>
          <a:stretch/>
        </p:blipFill>
        <p:spPr>
          <a:xfrm>
            <a:off x="0" y="1"/>
            <a:ext cx="9144003" cy="5143502"/>
          </a:xfrm>
          <a:prstGeom prst="rect">
            <a:avLst/>
          </a:prstGeom>
          <a:noFill/>
          <a:ln>
            <a:noFill/>
          </a:ln>
        </p:spPr>
      </p:pic>
      <p:sp>
        <p:nvSpPr>
          <p:cNvPr id="60" name="Google Shape;60;p6"/>
          <p:cNvSpPr txBox="1">
            <a:spLocks noGrp="1"/>
          </p:cNvSpPr>
          <p:nvPr>
            <p:ph type="sldNum" idx="12"/>
          </p:nvPr>
        </p:nvSpPr>
        <p:spPr>
          <a:xfrm>
            <a:off x="8556775" y="4861575"/>
            <a:ext cx="587100" cy="145200"/>
          </a:xfrm>
          <a:prstGeom prst="rect">
            <a:avLst/>
          </a:prstGeom>
        </p:spPr>
        <p:txBody>
          <a:bodyPr spcFirstLastPara="1" wrap="square" lIns="0" tIns="0" rIns="0" bIns="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ctr" rtl="0">
              <a:spcBef>
                <a:spcPts val="0"/>
              </a:spcBef>
              <a:spcAft>
                <a:spcPts val="0"/>
              </a:spcAft>
              <a:buNone/>
            </a:pPr>
            <a:fld id="{00000000-1234-1234-1234-123412341234}" type="slidenum">
              <a:rPr lang="en-GB"/>
              <a:t>‹#›</a:t>
            </a:fld>
            <a:endParaRPr/>
          </a:p>
        </p:txBody>
      </p:sp>
      <p:sp>
        <p:nvSpPr>
          <p:cNvPr id="61" name="Google Shape;61;p6"/>
          <p:cNvSpPr txBox="1"/>
          <p:nvPr/>
        </p:nvSpPr>
        <p:spPr>
          <a:xfrm>
            <a:off x="587225" y="540000"/>
            <a:ext cx="8179500" cy="760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4800" b="1">
                <a:solidFill>
                  <a:schemeClr val="lt1"/>
                </a:solidFill>
                <a:latin typeface="Montserrat"/>
                <a:ea typeface="Montserrat"/>
                <a:cs typeface="Montserrat"/>
                <a:sym typeface="Montserrat"/>
              </a:rPr>
              <a:t>thank</a:t>
            </a:r>
            <a:r>
              <a:rPr lang="en-GB" sz="4800" b="1">
                <a:solidFill>
                  <a:schemeClr val="accent1"/>
                </a:solidFill>
                <a:latin typeface="Montserrat"/>
                <a:ea typeface="Montserrat"/>
                <a:cs typeface="Montserrat"/>
                <a:sym typeface="Montserrat"/>
              </a:rPr>
              <a:t> you.</a:t>
            </a:r>
            <a:endParaRPr sz="4800" b="1">
              <a:solidFill>
                <a:schemeClr val="accent1"/>
              </a:solidFill>
              <a:latin typeface="Montserrat"/>
              <a:ea typeface="Montserrat"/>
              <a:cs typeface="Montserrat"/>
              <a:sym typeface="Montserrat"/>
            </a:endParaRPr>
          </a:p>
        </p:txBody>
      </p:sp>
      <p:pic>
        <p:nvPicPr>
          <p:cNvPr id="62" name="Google Shape;62;p6"/>
          <p:cNvPicPr preferRelativeResize="0"/>
          <p:nvPr/>
        </p:nvPicPr>
        <p:blipFill rotWithShape="1">
          <a:blip r:embed="rId3">
            <a:alphaModFix/>
          </a:blip>
          <a:srcRect/>
          <a:stretch/>
        </p:blipFill>
        <p:spPr>
          <a:xfrm>
            <a:off x="6633552" y="4291163"/>
            <a:ext cx="1923225" cy="570425"/>
          </a:xfrm>
          <a:prstGeom prst="rect">
            <a:avLst/>
          </a:prstGeom>
          <a:noFill/>
          <a:ln>
            <a:noFill/>
          </a:ln>
        </p:spPr>
      </p:pic>
      <p:sp>
        <p:nvSpPr>
          <p:cNvPr id="63" name="Google Shape;63;p6"/>
          <p:cNvSpPr txBox="1"/>
          <p:nvPr/>
        </p:nvSpPr>
        <p:spPr>
          <a:xfrm>
            <a:off x="587225" y="1379775"/>
            <a:ext cx="4572000" cy="299700"/>
          </a:xfrm>
          <a:prstGeom prst="rect">
            <a:avLst/>
          </a:prstGeom>
          <a:noFill/>
          <a:ln>
            <a:noFill/>
          </a:ln>
        </p:spPr>
        <p:txBody>
          <a:bodyPr spcFirstLastPara="1" wrap="square" lIns="0" tIns="0" rIns="0" bIns="0" anchor="ctr" anchorCtr="0">
            <a:noAutofit/>
          </a:bodyPr>
          <a:lstStyle/>
          <a:p>
            <a:pPr marL="0" lvl="0" indent="0" algn="l" rtl="0">
              <a:lnSpc>
                <a:spcPct val="115000"/>
              </a:lnSpc>
              <a:spcBef>
                <a:spcPts val="0"/>
              </a:spcBef>
              <a:spcAft>
                <a:spcPts val="0"/>
              </a:spcAft>
              <a:buClr>
                <a:schemeClr val="lt2"/>
              </a:buClr>
              <a:buSzPts val="1100"/>
              <a:buFont typeface="Arial"/>
              <a:buNone/>
            </a:pPr>
            <a:r>
              <a:rPr lang="en-GB" b="1">
                <a:solidFill>
                  <a:srgbClr val="FFFFFF"/>
                </a:solidFill>
                <a:latin typeface="Montserrat"/>
                <a:ea typeface="Montserrat"/>
                <a:cs typeface="Montserrat"/>
                <a:sym typeface="Montserrat"/>
              </a:rPr>
              <a:t>#TechforPeople.</a:t>
            </a:r>
            <a:endParaRPr b="1">
              <a:solidFill>
                <a:srgbClr val="FFFFFF"/>
              </a:solidFill>
              <a:latin typeface="Montserrat"/>
              <a:ea typeface="Montserrat"/>
              <a:cs typeface="Montserrat"/>
              <a:sym typeface="Montserrat"/>
            </a:endParaRPr>
          </a:p>
        </p:txBody>
      </p:sp>
    </p:spTree>
  </p:cSld>
  <p:clrMapOvr>
    <a:masterClrMapping/>
  </p:clrMapOvr>
  <p:extLst>
    <p:ext uri="{DCECCB84-F9BA-43D5-87BE-67443E8EF086}">
      <p15:sldGuideLst xmlns:p15="http://schemas.microsoft.com/office/powerpoint/2012/main">
        <p15:guide id="1" pos="37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d template - keep it empty 1">
  <p:cSld name="CUSTOM_3_3">
    <p:bg>
      <p:bgPr>
        <a:solidFill>
          <a:schemeClr val="accent1"/>
        </a:solidFill>
        <a:effectLst/>
      </p:bgPr>
    </p:bg>
    <p:spTree>
      <p:nvGrpSpPr>
        <p:cNvPr id="1" name="Shape 64"/>
        <p:cNvGrpSpPr/>
        <p:nvPr/>
      </p:nvGrpSpPr>
      <p:grpSpPr>
        <a:xfrm>
          <a:off x="0" y="0"/>
          <a:ext cx="0" cy="0"/>
          <a:chOff x="0" y="0"/>
          <a:chExt cx="0" cy="0"/>
        </a:xfrm>
      </p:grpSpPr>
      <p:sp>
        <p:nvSpPr>
          <p:cNvPr id="65" name="Google Shape;65;p7"/>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GB"/>
              <a:t>‹#›</a:t>
            </a:fld>
            <a:endParaRPr/>
          </a:p>
        </p:txBody>
      </p:sp>
      <p:pic>
        <p:nvPicPr>
          <p:cNvPr id="66" name="Google Shape;66;p7"/>
          <p:cNvPicPr preferRelativeResize="0"/>
          <p:nvPr/>
        </p:nvPicPr>
        <p:blipFill rotWithShape="1">
          <a:blip r:embed="rId2">
            <a:alphaModFix/>
          </a:blip>
          <a:srcRect/>
          <a:stretch/>
        </p:blipFill>
        <p:spPr>
          <a:xfrm>
            <a:off x="147559" y="4776975"/>
            <a:ext cx="229582" cy="229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nimated question mark.">
  <p:cSld name="CUSTOM_8">
    <p:bg>
      <p:bgPr>
        <a:solidFill>
          <a:schemeClr val="accent1"/>
        </a:solidFill>
        <a:effectLst/>
      </p:bgPr>
    </p:bg>
    <p:spTree>
      <p:nvGrpSpPr>
        <p:cNvPr id="1" name="Shape 67"/>
        <p:cNvGrpSpPr/>
        <p:nvPr/>
      </p:nvGrpSpPr>
      <p:grpSpPr>
        <a:xfrm>
          <a:off x="0" y="0"/>
          <a:ext cx="0" cy="0"/>
          <a:chOff x="0" y="0"/>
          <a:chExt cx="0" cy="0"/>
        </a:xfrm>
      </p:grpSpPr>
      <p:pic>
        <p:nvPicPr>
          <p:cNvPr id="68" name="Google Shape;68;p8"/>
          <p:cNvPicPr preferRelativeResize="0"/>
          <p:nvPr/>
        </p:nvPicPr>
        <p:blipFill>
          <a:blip r:embed="rId2">
            <a:alphaModFix/>
          </a:blip>
          <a:stretch>
            <a:fillRect/>
          </a:stretch>
        </p:blipFill>
        <p:spPr>
          <a:xfrm>
            <a:off x="990912" y="0"/>
            <a:ext cx="7162174" cy="4012175"/>
          </a:xfrm>
          <a:prstGeom prst="rect">
            <a:avLst/>
          </a:prstGeom>
          <a:noFill/>
          <a:ln>
            <a:noFill/>
          </a:ln>
        </p:spPr>
      </p:pic>
      <p:sp>
        <p:nvSpPr>
          <p:cNvPr id="69" name="Google Shape;69;p8"/>
          <p:cNvSpPr txBox="1">
            <a:spLocks noGrp="1"/>
          </p:cNvSpPr>
          <p:nvPr>
            <p:ph type="sldNum" idx="12"/>
          </p:nvPr>
        </p:nvSpPr>
        <p:spPr>
          <a:xfrm>
            <a:off x="8556775" y="4861575"/>
            <a:ext cx="587100" cy="145200"/>
          </a:xfrm>
          <a:prstGeom prst="rect">
            <a:avLst/>
          </a:prstGeom>
        </p:spPr>
        <p:txBody>
          <a:bodyPr spcFirstLastPara="1" wrap="square" lIns="0" tIns="0" rIns="0" bIns="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ctr" rtl="0">
              <a:spcBef>
                <a:spcPts val="0"/>
              </a:spcBef>
              <a:spcAft>
                <a:spcPts val="0"/>
              </a:spcAft>
              <a:buNone/>
            </a:pPr>
            <a:fld id="{00000000-1234-1234-1234-123412341234}" type="slidenum">
              <a:rPr lang="en-GB"/>
              <a:t>‹#›</a:t>
            </a:fld>
            <a:endParaRPr/>
          </a:p>
        </p:txBody>
      </p:sp>
      <p:pic>
        <p:nvPicPr>
          <p:cNvPr id="70" name="Google Shape;70;p8"/>
          <p:cNvPicPr preferRelativeResize="0"/>
          <p:nvPr/>
        </p:nvPicPr>
        <p:blipFill rotWithShape="1">
          <a:blip r:embed="rId3">
            <a:alphaModFix/>
          </a:blip>
          <a:srcRect/>
          <a:stretch/>
        </p:blipFill>
        <p:spPr>
          <a:xfrm>
            <a:off x="147559" y="4776975"/>
            <a:ext cx="229582" cy="2298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nimated question mark. White.">
  <p:cSld name="CUSTOM_8_1">
    <p:bg>
      <p:bgPr>
        <a:solidFill>
          <a:schemeClr val="lt1"/>
        </a:solidFill>
        <a:effectLst/>
      </p:bgPr>
    </p:bg>
    <p:spTree>
      <p:nvGrpSpPr>
        <p:cNvPr id="1" name="Shape 71"/>
        <p:cNvGrpSpPr/>
        <p:nvPr/>
      </p:nvGrpSpPr>
      <p:grpSpPr>
        <a:xfrm>
          <a:off x="0" y="0"/>
          <a:ext cx="0" cy="0"/>
          <a:chOff x="0" y="0"/>
          <a:chExt cx="0" cy="0"/>
        </a:xfrm>
      </p:grpSpPr>
      <p:pic>
        <p:nvPicPr>
          <p:cNvPr id="72" name="Google Shape;72;p9"/>
          <p:cNvPicPr preferRelativeResize="0"/>
          <p:nvPr/>
        </p:nvPicPr>
        <p:blipFill rotWithShape="1">
          <a:blip r:embed="rId2">
            <a:alphaModFix/>
          </a:blip>
          <a:srcRect/>
          <a:stretch/>
        </p:blipFill>
        <p:spPr>
          <a:xfrm>
            <a:off x="990912" y="0"/>
            <a:ext cx="7162174" cy="4012175"/>
          </a:xfrm>
          <a:prstGeom prst="rect">
            <a:avLst/>
          </a:prstGeom>
          <a:noFill/>
          <a:ln>
            <a:noFill/>
          </a:ln>
        </p:spPr>
      </p:pic>
      <p:sp>
        <p:nvSpPr>
          <p:cNvPr id="73" name="Google Shape;73;p9"/>
          <p:cNvSpPr txBox="1">
            <a:spLocks noGrp="1"/>
          </p:cNvSpPr>
          <p:nvPr>
            <p:ph type="sldNum" idx="12"/>
          </p:nvPr>
        </p:nvSpPr>
        <p:spPr>
          <a:xfrm>
            <a:off x="8556775" y="4861575"/>
            <a:ext cx="587100" cy="1452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a:p>
        </p:txBody>
      </p:sp>
      <p:pic>
        <p:nvPicPr>
          <p:cNvPr id="74" name="Google Shape;74;p9"/>
          <p:cNvPicPr preferRelativeResize="0"/>
          <p:nvPr/>
        </p:nvPicPr>
        <p:blipFill rotWithShape="1">
          <a:blip r:embed="rId3">
            <a:alphaModFix/>
          </a:blip>
          <a:srcRect/>
          <a:stretch/>
        </p:blipFill>
        <p:spPr>
          <a:xfrm>
            <a:off x="147559" y="4776975"/>
            <a:ext cx="229582" cy="229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isable slide - White and aqua.">
  <p:cSld name="CUSTOM_3_2">
    <p:bg>
      <p:bgPr>
        <a:solidFill>
          <a:srgbClr val="D7EBE7"/>
        </a:solidFill>
        <a:effectLst/>
      </p:bgPr>
    </p:bg>
    <p:spTree>
      <p:nvGrpSpPr>
        <p:cNvPr id="1" name="Shape 75"/>
        <p:cNvGrpSpPr/>
        <p:nvPr/>
      </p:nvGrpSpPr>
      <p:grpSpPr>
        <a:xfrm>
          <a:off x="0" y="0"/>
          <a:ext cx="0" cy="0"/>
          <a:chOff x="0" y="0"/>
          <a:chExt cx="0" cy="0"/>
        </a:xfrm>
      </p:grpSpPr>
      <p:sp>
        <p:nvSpPr>
          <p:cNvPr id="76" name="Google Shape;76;p10"/>
          <p:cNvSpPr/>
          <p:nvPr/>
        </p:nvSpPr>
        <p:spPr>
          <a:xfrm>
            <a:off x="0" y="0"/>
            <a:ext cx="4584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pic>
        <p:nvPicPr>
          <p:cNvPr id="78" name="Google Shape;78;p10"/>
          <p:cNvPicPr preferRelativeResize="0"/>
          <p:nvPr/>
        </p:nvPicPr>
        <p:blipFill rotWithShape="1">
          <a:blip r:embed="rId2">
            <a:alphaModFix/>
          </a:blip>
          <a:srcRect/>
          <a:stretch/>
        </p:blipFill>
        <p:spPr>
          <a:xfrm>
            <a:off x="147559" y="4776975"/>
            <a:ext cx="229582" cy="229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75" y="4861575"/>
            <a:ext cx="587100" cy="145200"/>
          </a:xfrm>
          <a:prstGeom prst="rect">
            <a:avLst/>
          </a:prstGeom>
          <a:noFill/>
          <a:ln>
            <a:noFill/>
          </a:ln>
        </p:spPr>
        <p:txBody>
          <a:bodyPr spcFirstLastPara="1" wrap="square" lIns="0" tIns="0" rIns="0" bIns="0" anchor="ctr" anchorCtr="0">
            <a:noAutofit/>
          </a:bodyPr>
          <a:lstStyle>
            <a:lvl1pPr lvl="0" algn="ctr">
              <a:buNone/>
              <a:defRPr sz="1000" b="1">
                <a:solidFill>
                  <a:schemeClr val="dk2"/>
                </a:solidFill>
                <a:latin typeface="Montserrat"/>
                <a:ea typeface="Montserrat"/>
                <a:cs typeface="Montserrat"/>
                <a:sym typeface="Montserrat"/>
              </a:defRPr>
            </a:lvl1pPr>
            <a:lvl2pPr lvl="1" algn="ctr">
              <a:buNone/>
              <a:defRPr sz="1000" b="1">
                <a:solidFill>
                  <a:schemeClr val="dk2"/>
                </a:solidFill>
                <a:latin typeface="Montserrat"/>
                <a:ea typeface="Montserrat"/>
                <a:cs typeface="Montserrat"/>
                <a:sym typeface="Montserrat"/>
              </a:defRPr>
            </a:lvl2pPr>
            <a:lvl3pPr lvl="2" algn="ctr">
              <a:buNone/>
              <a:defRPr sz="1000" b="1">
                <a:solidFill>
                  <a:schemeClr val="dk2"/>
                </a:solidFill>
                <a:latin typeface="Montserrat"/>
                <a:ea typeface="Montserrat"/>
                <a:cs typeface="Montserrat"/>
                <a:sym typeface="Montserrat"/>
              </a:defRPr>
            </a:lvl3pPr>
            <a:lvl4pPr lvl="3" algn="ctr">
              <a:buNone/>
              <a:defRPr sz="1000" b="1">
                <a:solidFill>
                  <a:schemeClr val="dk2"/>
                </a:solidFill>
                <a:latin typeface="Montserrat"/>
                <a:ea typeface="Montserrat"/>
                <a:cs typeface="Montserrat"/>
                <a:sym typeface="Montserrat"/>
              </a:defRPr>
            </a:lvl4pPr>
            <a:lvl5pPr lvl="4" algn="ctr">
              <a:buNone/>
              <a:defRPr sz="1000" b="1">
                <a:solidFill>
                  <a:schemeClr val="dk2"/>
                </a:solidFill>
                <a:latin typeface="Montserrat"/>
                <a:ea typeface="Montserrat"/>
                <a:cs typeface="Montserrat"/>
                <a:sym typeface="Montserrat"/>
              </a:defRPr>
            </a:lvl5pPr>
            <a:lvl6pPr lvl="5" algn="ctr">
              <a:buNone/>
              <a:defRPr sz="1000" b="1">
                <a:solidFill>
                  <a:schemeClr val="dk2"/>
                </a:solidFill>
                <a:latin typeface="Montserrat"/>
                <a:ea typeface="Montserrat"/>
                <a:cs typeface="Montserrat"/>
                <a:sym typeface="Montserrat"/>
              </a:defRPr>
            </a:lvl6pPr>
            <a:lvl7pPr lvl="6" algn="ctr">
              <a:buNone/>
              <a:defRPr sz="1000" b="1">
                <a:solidFill>
                  <a:schemeClr val="dk2"/>
                </a:solidFill>
                <a:latin typeface="Montserrat"/>
                <a:ea typeface="Montserrat"/>
                <a:cs typeface="Montserrat"/>
                <a:sym typeface="Montserrat"/>
              </a:defRPr>
            </a:lvl7pPr>
            <a:lvl8pPr lvl="7" algn="ctr">
              <a:buNone/>
              <a:defRPr sz="1000" b="1">
                <a:solidFill>
                  <a:schemeClr val="dk2"/>
                </a:solidFill>
                <a:latin typeface="Montserrat"/>
                <a:ea typeface="Montserrat"/>
                <a:cs typeface="Montserrat"/>
                <a:sym typeface="Montserrat"/>
              </a:defRPr>
            </a:lvl8pPr>
            <a:lvl9pPr lvl="8" algn="ctr">
              <a:buNone/>
              <a:defRPr sz="1000" b="1">
                <a:solidFill>
                  <a:schemeClr val="dk2"/>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2" r:id="rId12"/>
    <p:sldLayoutId id="2147483663" r:id="rId13"/>
    <p:sldLayoutId id="2147483666" r:id="rId14"/>
    <p:sldLayoutId id="2147483668" r:id="rId15"/>
    <p:sldLayoutId id="2147483669" r:id="rId16"/>
    <p:sldLayoutId id="2147483670" r:id="rId17"/>
    <p:sldLayoutId id="2147483671" r:id="rId18"/>
    <p:sldLayoutId id="2147483672" r:id="rId19"/>
    <p:sldLayoutId id="2147483675"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937" r:id="rId4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91">
          <p15:clr>
            <a:srgbClr val="EA4335"/>
          </p15:clr>
        </p15:guide>
        <p15:guide id="2" pos="539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8.png"/><Relationship Id="rId7" Type="http://schemas.openxmlformats.org/officeDocument/2006/relationships/hyperlink" Target="https://twitter.com/DevoteamMidEast" TargetMode="External"/><Relationship Id="rId2" Type="http://schemas.openxmlformats.org/officeDocument/2006/relationships/image" Target="../media/image37.png"/><Relationship Id="rId1" Type="http://schemas.openxmlformats.org/officeDocument/2006/relationships/slideLayout" Target="../slideLayouts/slideLayout32.xml"/><Relationship Id="rId6" Type="http://schemas.openxmlformats.org/officeDocument/2006/relationships/hyperlink" Target="https://www.linkedin.com/company/devoteam" TargetMode="External"/><Relationship Id="rId5" Type="http://schemas.openxmlformats.org/officeDocument/2006/relationships/hyperlink" Target="mailto:Ahmedsalama@devoteam.com" TargetMode="External"/><Relationship Id="rId4" Type="http://schemas.openxmlformats.org/officeDocument/2006/relationships/hyperlink" Target="https://www.forbesmiddleeast.com/leadership/opinion/the-next-stage-of-ai-implementation-for-business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75"/>
        <p:cNvGrpSpPr/>
        <p:nvPr/>
      </p:nvGrpSpPr>
      <p:grpSpPr>
        <a:xfrm>
          <a:off x="0" y="0"/>
          <a:ext cx="0" cy="0"/>
          <a:chOff x="0" y="0"/>
          <a:chExt cx="0" cy="0"/>
        </a:xfrm>
      </p:grpSpPr>
      <p:sp>
        <p:nvSpPr>
          <p:cNvPr id="2476" name="Google Shape;2476;p292"/>
          <p:cNvSpPr txBox="1">
            <a:spLocks noGrp="1"/>
          </p:cNvSpPr>
          <p:nvPr>
            <p:ph type="sldNum" idx="12"/>
          </p:nvPr>
        </p:nvSpPr>
        <p:spPr>
          <a:xfrm>
            <a:off x="8556775" y="4861575"/>
            <a:ext cx="587100" cy="145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fld id="{00000000-1234-1234-1234-123412341234}" type="slidenum">
              <a:rPr lang="en-GB"/>
              <a:t>1</a:t>
            </a:fld>
            <a:endParaRPr/>
          </a:p>
        </p:txBody>
      </p:sp>
      <p:sp>
        <p:nvSpPr>
          <p:cNvPr id="2477" name="Google Shape;2477;p292"/>
          <p:cNvSpPr txBox="1">
            <a:spLocks noGrp="1"/>
          </p:cNvSpPr>
          <p:nvPr>
            <p:ph type="title"/>
          </p:nvPr>
        </p:nvSpPr>
        <p:spPr>
          <a:xfrm>
            <a:off x="546775" y="2178449"/>
            <a:ext cx="5234700" cy="195782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dirty="0"/>
              <a:t>TECH CHAMPION</a:t>
            </a:r>
            <a:br>
              <a:rPr lang="en-GB" dirty="0"/>
            </a:br>
            <a:r>
              <a:rPr lang="en-GB" sz="2800" dirty="0"/>
              <a:t>Programs and </a:t>
            </a:r>
            <a:br>
              <a:rPr lang="en-GB" sz="2800" dirty="0"/>
            </a:br>
            <a:r>
              <a:rPr lang="en-GB" sz="2800" dirty="0"/>
              <a:t>Trainers profiles</a:t>
            </a:r>
            <a:endParaRPr sz="3000" dirty="0"/>
          </a:p>
        </p:txBody>
      </p:sp>
      <p:sp>
        <p:nvSpPr>
          <p:cNvPr id="2478" name="Google Shape;2478;p292"/>
          <p:cNvSpPr txBox="1">
            <a:spLocks noGrp="1"/>
          </p:cNvSpPr>
          <p:nvPr>
            <p:ph type="body" idx="1"/>
          </p:nvPr>
        </p:nvSpPr>
        <p:spPr>
          <a:xfrm>
            <a:off x="536475" y="4136275"/>
            <a:ext cx="4839600" cy="37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solidFill>
                  <a:srgbClr val="FFFFFF"/>
                </a:solidFill>
                <a:latin typeface="Montserrat"/>
                <a:ea typeface="Montserrat"/>
                <a:cs typeface="Montserrat"/>
                <a:sym typeface="Montserrat"/>
              </a:rPr>
              <a:t>Corporate </a:t>
            </a:r>
            <a:r>
              <a:rPr lang="en-GB" sz="1200" dirty="0">
                <a:solidFill>
                  <a:srgbClr val="FFFFFF"/>
                </a:solidFill>
              </a:rPr>
              <a:t> 02</a:t>
            </a:r>
            <a:r>
              <a:rPr lang="en-GB" sz="1200" dirty="0">
                <a:solidFill>
                  <a:srgbClr val="FFFFFF"/>
                </a:solidFill>
                <a:latin typeface="Montserrat"/>
                <a:ea typeface="Montserrat"/>
                <a:cs typeface="Montserrat"/>
                <a:sym typeface="Montserrat"/>
              </a:rPr>
              <a:t>/07/20.</a:t>
            </a:r>
            <a:endParaRPr sz="1200" dirty="0">
              <a:solidFill>
                <a:srgbClr val="FFFFFF"/>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E34169-3B94-E447-A62F-855DBDFA6F28}"/>
              </a:ext>
            </a:extLst>
          </p:cNvPr>
          <p:cNvSpPr>
            <a:spLocks noGrp="1"/>
          </p:cNvSpPr>
          <p:nvPr>
            <p:ph type="body" idx="1"/>
          </p:nvPr>
        </p:nvSpPr>
        <p:spPr/>
        <p:txBody>
          <a:bodyPr/>
          <a:lstStyle/>
          <a:p>
            <a:endParaRPr lang="en-BH"/>
          </a:p>
        </p:txBody>
      </p:sp>
      <p:sp>
        <p:nvSpPr>
          <p:cNvPr id="3" name="Title 2">
            <a:extLst>
              <a:ext uri="{FF2B5EF4-FFF2-40B4-BE49-F238E27FC236}">
                <a16:creationId xmlns:a16="http://schemas.microsoft.com/office/drawing/2014/main" id="{DFF08816-CFCA-EE47-BE12-BB9D72A0AF1C}"/>
              </a:ext>
            </a:extLst>
          </p:cNvPr>
          <p:cNvSpPr>
            <a:spLocks noGrp="1"/>
          </p:cNvSpPr>
          <p:nvPr>
            <p:ph type="title"/>
          </p:nvPr>
        </p:nvSpPr>
        <p:spPr/>
        <p:txBody>
          <a:bodyPr/>
          <a:lstStyle/>
          <a:p>
            <a:r>
              <a:rPr lang="en-BH" dirty="0"/>
              <a:t>Programs</a:t>
            </a:r>
          </a:p>
        </p:txBody>
      </p:sp>
      <p:sp>
        <p:nvSpPr>
          <p:cNvPr id="4" name="Text Placeholder 3">
            <a:extLst>
              <a:ext uri="{FF2B5EF4-FFF2-40B4-BE49-F238E27FC236}">
                <a16:creationId xmlns:a16="http://schemas.microsoft.com/office/drawing/2014/main" id="{6966E062-B820-6F40-AEE7-0C0C19F978C7}"/>
              </a:ext>
            </a:extLst>
          </p:cNvPr>
          <p:cNvSpPr>
            <a:spLocks noGrp="1"/>
          </p:cNvSpPr>
          <p:nvPr>
            <p:ph type="body" idx="2"/>
          </p:nvPr>
        </p:nvSpPr>
        <p:spPr/>
        <p:txBody>
          <a:bodyPr/>
          <a:lstStyle/>
          <a:p>
            <a:r>
              <a:rPr lang="en-US" dirty="0"/>
              <a:t>Design Thinking – Mentoring &amp; Coaching</a:t>
            </a:r>
          </a:p>
        </p:txBody>
      </p:sp>
      <p:sp>
        <p:nvSpPr>
          <p:cNvPr id="5" name="Slide Number Placeholder 4">
            <a:extLst>
              <a:ext uri="{FF2B5EF4-FFF2-40B4-BE49-F238E27FC236}">
                <a16:creationId xmlns:a16="http://schemas.microsoft.com/office/drawing/2014/main" id="{67B733A4-8FBB-1544-B877-4E184394A30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a:t>
            </a:fld>
            <a:endParaRPr lang="en-GB"/>
          </a:p>
        </p:txBody>
      </p:sp>
    </p:spTree>
    <p:extLst>
      <p:ext uri="{BB962C8B-B14F-4D97-AF65-F5344CB8AC3E}">
        <p14:creationId xmlns:p14="http://schemas.microsoft.com/office/powerpoint/2010/main" val="2206759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0E609937-18AD-49EE-925C-B4D2B4E3D3C8}"/>
              </a:ext>
            </a:extLst>
          </p:cNvPr>
          <p:cNvSpPr>
            <a:spLocks noGrp="1"/>
          </p:cNvSpPr>
          <p:nvPr>
            <p:ph type="title"/>
          </p:nvPr>
        </p:nvSpPr>
        <p:spPr>
          <a:xfrm>
            <a:off x="2042038" y="2217475"/>
            <a:ext cx="5946022" cy="465031"/>
          </a:xfrm>
          <a:prstGeom prst="rect">
            <a:avLst/>
          </a:prstGeom>
        </p:spPr>
        <p:txBody>
          <a:bodyPr/>
          <a:lstStyle/>
          <a:p>
            <a:r>
              <a:rPr lang="en-US" sz="2400" dirty="0"/>
              <a:t>Design Thinking – Business Models </a:t>
            </a:r>
            <a:endParaRPr lang="en-US" sz="4400" dirty="0"/>
          </a:p>
        </p:txBody>
      </p:sp>
      <p:sp>
        <p:nvSpPr>
          <p:cNvPr id="11" name="Text Placeholder 10">
            <a:extLst>
              <a:ext uri="{FF2B5EF4-FFF2-40B4-BE49-F238E27FC236}">
                <a16:creationId xmlns:a16="http://schemas.microsoft.com/office/drawing/2014/main" id="{396F58B7-E4CC-6844-A2B2-963FDE20ED2B}"/>
              </a:ext>
            </a:extLst>
          </p:cNvPr>
          <p:cNvSpPr>
            <a:spLocks noGrp="1"/>
          </p:cNvSpPr>
          <p:nvPr>
            <p:ph type="subTitle" idx="1"/>
          </p:nvPr>
        </p:nvSpPr>
        <p:spPr>
          <a:xfrm>
            <a:off x="2666190" y="3350532"/>
            <a:ext cx="5011320" cy="647403"/>
          </a:xfrm>
          <a:prstGeom prst="rect">
            <a:avLst/>
          </a:prstGeom>
        </p:spPr>
        <p:txBody>
          <a:bodyPr/>
          <a:lstStyle/>
          <a:p>
            <a:pPr marL="323850" indent="-171450">
              <a:buFont typeface="Arial" panose="020B0604020202020204" pitchFamily="34" charset="0"/>
              <a:buChar char="•"/>
            </a:pPr>
            <a:r>
              <a:rPr lang="en-US" sz="800" dirty="0">
                <a:solidFill>
                  <a:schemeClr val="bg2"/>
                </a:solidFill>
              </a:rPr>
              <a:t>How can you build a framework to govern the way you are managing your services?</a:t>
            </a:r>
          </a:p>
          <a:p>
            <a:pPr marL="323850" indent="-171450">
              <a:buFont typeface="Arial" panose="020B0604020202020204" pitchFamily="34" charset="0"/>
              <a:buChar char="•"/>
            </a:pPr>
            <a:r>
              <a:rPr lang="en-US" sz="800" dirty="0">
                <a:solidFill>
                  <a:schemeClr val="bg2"/>
                </a:solidFill>
              </a:rPr>
              <a:t>What are the key pillars of having innovative service management in an organization? What tools can be used to ensure that such services are being delivered as per the different KPI's and strategic objectives? </a:t>
            </a:r>
            <a:endParaRPr lang="en-US" sz="600" dirty="0">
              <a:solidFill>
                <a:schemeClr val="bg2"/>
              </a:solidFill>
            </a:endParaRPr>
          </a:p>
        </p:txBody>
      </p:sp>
      <p:sp>
        <p:nvSpPr>
          <p:cNvPr id="3" name="Slide Number Placeholder 2">
            <a:extLst>
              <a:ext uri="{FF2B5EF4-FFF2-40B4-BE49-F238E27FC236}">
                <a16:creationId xmlns:a16="http://schemas.microsoft.com/office/drawing/2014/main" id="{8CA6BADE-BB5E-F146-83B8-85C4853C198C}"/>
              </a:ext>
            </a:extLst>
          </p:cNvPr>
          <p:cNvSpPr>
            <a:spLocks noGrp="1"/>
          </p:cNvSpPr>
          <p:nvPr>
            <p:ph type="sldNum" idx="12"/>
          </p:nvPr>
        </p:nvSpPr>
        <p:spPr/>
        <p:txBody>
          <a:bodyPr wrap="square" anchor="t">
            <a:normAutofit/>
          </a:bodyPr>
          <a:lstStyle/>
          <a:p>
            <a:pPr marL="0" lvl="0" indent="0" rtl="0">
              <a:lnSpc>
                <a:spcPct val="90000"/>
              </a:lnSpc>
              <a:spcBef>
                <a:spcPts val="0"/>
              </a:spcBef>
              <a:spcAft>
                <a:spcPts val="600"/>
              </a:spcAft>
              <a:buNone/>
            </a:pPr>
            <a:fld id="{00000000-1234-1234-1234-123412341234}" type="slidenum">
              <a:rPr lang="en-GB" sz="500" smtClean="0"/>
              <a:pPr marL="0" lvl="0" indent="0" rtl="0">
                <a:lnSpc>
                  <a:spcPct val="90000"/>
                </a:lnSpc>
                <a:spcBef>
                  <a:spcPts val="0"/>
                </a:spcBef>
                <a:spcAft>
                  <a:spcPts val="600"/>
                </a:spcAft>
                <a:buNone/>
              </a:pPr>
              <a:t>3</a:t>
            </a:fld>
            <a:endParaRPr lang="en-GB" sz="500"/>
          </a:p>
        </p:txBody>
      </p:sp>
      <p:sp>
        <p:nvSpPr>
          <p:cNvPr id="15" name="Title 14">
            <a:extLst>
              <a:ext uri="{FF2B5EF4-FFF2-40B4-BE49-F238E27FC236}">
                <a16:creationId xmlns:a16="http://schemas.microsoft.com/office/drawing/2014/main" id="{A93BB631-9E9F-234A-B247-8BC88ACE61D2}"/>
              </a:ext>
            </a:extLst>
          </p:cNvPr>
          <p:cNvSpPr>
            <a:spLocks noGrp="1"/>
          </p:cNvSpPr>
          <p:nvPr>
            <p:ph type="title" idx="2"/>
          </p:nvPr>
        </p:nvSpPr>
        <p:spPr>
          <a:xfrm>
            <a:off x="2818256" y="584835"/>
            <a:ext cx="4427700" cy="588600"/>
          </a:xfrm>
          <a:prstGeom prst="rect">
            <a:avLst/>
          </a:prstGeom>
        </p:spPr>
        <p:txBody>
          <a:bodyPr/>
          <a:lstStyle/>
          <a:p>
            <a:r>
              <a:rPr lang="en-US" sz="1200" dirty="0"/>
              <a:t>Ahmed Salama</a:t>
            </a:r>
            <a:br>
              <a:rPr lang="x-none" sz="1200" dirty="0"/>
            </a:br>
            <a:r>
              <a:rPr lang="x-none" sz="1200" b="0" dirty="0"/>
              <a:t>Director, </a:t>
            </a:r>
            <a:r>
              <a:rPr lang="en-US" sz="1200" b="0" dirty="0"/>
              <a:t>Enterprise Digital Solution</a:t>
            </a:r>
            <a:br>
              <a:rPr lang="en-US" sz="1200" b="0" dirty="0"/>
            </a:br>
            <a:r>
              <a:rPr lang="x-none" sz="1200" b="0" dirty="0"/>
              <a:t>Devoteam</a:t>
            </a:r>
            <a:endParaRPr lang="x-none" sz="1200" dirty="0"/>
          </a:p>
        </p:txBody>
      </p:sp>
      <p:sp>
        <p:nvSpPr>
          <p:cNvPr id="17" name="Rectangle 16">
            <a:extLst>
              <a:ext uri="{FF2B5EF4-FFF2-40B4-BE49-F238E27FC236}">
                <a16:creationId xmlns:a16="http://schemas.microsoft.com/office/drawing/2014/main" id="{6469EC11-25B2-AA4A-B350-D1822ABB6F49}"/>
              </a:ext>
            </a:extLst>
          </p:cNvPr>
          <p:cNvSpPr/>
          <p:nvPr/>
        </p:nvSpPr>
        <p:spPr>
          <a:xfrm>
            <a:off x="1929629" y="3277153"/>
            <a:ext cx="684803" cy="215444"/>
          </a:xfrm>
          <a:prstGeom prst="rect">
            <a:avLst/>
          </a:prstGeom>
        </p:spPr>
        <p:txBody>
          <a:bodyPr wrap="none">
            <a:spAutoFit/>
          </a:bodyPr>
          <a:lstStyle/>
          <a:p>
            <a:pPr algn="r"/>
            <a:r>
              <a:rPr lang="en-US" sz="800" b="1" dirty="0">
                <a:solidFill>
                  <a:schemeClr val="bg2"/>
                </a:solidFill>
                <a:latin typeface="Montserrat"/>
                <a:sym typeface="Montserrat"/>
              </a:rPr>
              <a:t>Abstract:</a:t>
            </a:r>
            <a:endParaRPr lang="x-none" sz="800" b="1" dirty="0">
              <a:solidFill>
                <a:schemeClr val="bg2"/>
              </a:solidFill>
              <a:latin typeface="Montserrat"/>
              <a:sym typeface="Montserrat"/>
            </a:endParaRPr>
          </a:p>
        </p:txBody>
      </p:sp>
      <p:sp>
        <p:nvSpPr>
          <p:cNvPr id="30" name="Rectangle 29">
            <a:extLst>
              <a:ext uri="{FF2B5EF4-FFF2-40B4-BE49-F238E27FC236}">
                <a16:creationId xmlns:a16="http://schemas.microsoft.com/office/drawing/2014/main" id="{1FC68CB0-8F1D-9A4C-88F5-61EA5E5C83D6}"/>
              </a:ext>
            </a:extLst>
          </p:cNvPr>
          <p:cNvSpPr/>
          <p:nvPr/>
        </p:nvSpPr>
        <p:spPr>
          <a:xfrm>
            <a:off x="1846287" y="584835"/>
            <a:ext cx="760144" cy="215444"/>
          </a:xfrm>
          <a:prstGeom prst="rect">
            <a:avLst/>
          </a:prstGeom>
        </p:spPr>
        <p:txBody>
          <a:bodyPr wrap="none">
            <a:spAutoFit/>
          </a:bodyPr>
          <a:lstStyle/>
          <a:p>
            <a:pPr algn="r"/>
            <a:r>
              <a:rPr lang="en-US" sz="800" b="1" dirty="0">
                <a:solidFill>
                  <a:schemeClr val="bg2"/>
                </a:solidFill>
                <a:latin typeface="Montserrat"/>
                <a:sym typeface="Montserrat"/>
              </a:rPr>
              <a:t>Speaker/s:</a:t>
            </a:r>
            <a:endParaRPr lang="x-none" sz="800" b="1" dirty="0">
              <a:solidFill>
                <a:schemeClr val="bg2"/>
              </a:solidFill>
              <a:latin typeface="Montserrat"/>
              <a:sym typeface="Montserrat"/>
            </a:endParaRPr>
          </a:p>
        </p:txBody>
      </p:sp>
      <p:sp>
        <p:nvSpPr>
          <p:cNvPr id="32" name="Rectangle 31">
            <a:extLst>
              <a:ext uri="{FF2B5EF4-FFF2-40B4-BE49-F238E27FC236}">
                <a16:creationId xmlns:a16="http://schemas.microsoft.com/office/drawing/2014/main" id="{9F664BC1-A941-FA45-B4C0-EB729865CBFF}"/>
              </a:ext>
            </a:extLst>
          </p:cNvPr>
          <p:cNvSpPr/>
          <p:nvPr/>
        </p:nvSpPr>
        <p:spPr>
          <a:xfrm>
            <a:off x="1987336" y="2799153"/>
            <a:ext cx="627096" cy="215444"/>
          </a:xfrm>
          <a:prstGeom prst="rect">
            <a:avLst/>
          </a:prstGeom>
        </p:spPr>
        <p:txBody>
          <a:bodyPr wrap="none">
            <a:spAutoFit/>
          </a:bodyPr>
          <a:lstStyle/>
          <a:p>
            <a:pPr algn="r"/>
            <a:r>
              <a:rPr lang="en-US" sz="800" b="1" dirty="0">
                <a:solidFill>
                  <a:schemeClr val="bg2"/>
                </a:solidFill>
                <a:latin typeface="Montserrat"/>
                <a:sym typeface="Montserrat"/>
              </a:rPr>
              <a:t>Subject:</a:t>
            </a:r>
            <a:endParaRPr lang="x-none" sz="800" b="1" dirty="0">
              <a:solidFill>
                <a:schemeClr val="bg2"/>
              </a:solidFill>
              <a:latin typeface="Montserrat"/>
              <a:sym typeface="Montserrat"/>
            </a:endParaRPr>
          </a:p>
        </p:txBody>
      </p:sp>
      <p:sp>
        <p:nvSpPr>
          <p:cNvPr id="36" name="Rectangle 35">
            <a:extLst>
              <a:ext uri="{FF2B5EF4-FFF2-40B4-BE49-F238E27FC236}">
                <a16:creationId xmlns:a16="http://schemas.microsoft.com/office/drawing/2014/main" id="{67BA7983-2B76-144A-A363-3BF8661201AB}"/>
              </a:ext>
            </a:extLst>
          </p:cNvPr>
          <p:cNvSpPr/>
          <p:nvPr/>
        </p:nvSpPr>
        <p:spPr>
          <a:xfrm>
            <a:off x="1871935" y="4695376"/>
            <a:ext cx="734496" cy="215444"/>
          </a:xfrm>
          <a:prstGeom prst="rect">
            <a:avLst/>
          </a:prstGeom>
        </p:spPr>
        <p:txBody>
          <a:bodyPr wrap="none">
            <a:spAutoFit/>
          </a:bodyPr>
          <a:lstStyle/>
          <a:p>
            <a:pPr algn="r"/>
            <a:r>
              <a:rPr lang="en-US" sz="800" b="1" dirty="0">
                <a:solidFill>
                  <a:schemeClr val="bg2"/>
                </a:solidFill>
                <a:latin typeface="Montserrat"/>
                <a:sym typeface="Montserrat"/>
              </a:rPr>
              <a:t>Audience:</a:t>
            </a:r>
            <a:endParaRPr lang="x-none" sz="800" b="1" dirty="0">
              <a:solidFill>
                <a:schemeClr val="bg2"/>
              </a:solidFill>
              <a:latin typeface="Montserrat"/>
              <a:sym typeface="Montserrat"/>
            </a:endParaRPr>
          </a:p>
        </p:txBody>
      </p:sp>
      <p:sp>
        <p:nvSpPr>
          <p:cNvPr id="21" name="Rectangle 20">
            <a:extLst>
              <a:ext uri="{FF2B5EF4-FFF2-40B4-BE49-F238E27FC236}">
                <a16:creationId xmlns:a16="http://schemas.microsoft.com/office/drawing/2014/main" id="{BEAE8536-3F98-7647-9833-13A79731B2AB}"/>
              </a:ext>
            </a:extLst>
          </p:cNvPr>
          <p:cNvSpPr/>
          <p:nvPr/>
        </p:nvSpPr>
        <p:spPr>
          <a:xfrm>
            <a:off x="2596008" y="2820959"/>
            <a:ext cx="5304590" cy="338554"/>
          </a:xfrm>
          <a:prstGeom prst="rect">
            <a:avLst/>
          </a:prstGeom>
        </p:spPr>
        <p:txBody>
          <a:bodyPr wrap="square">
            <a:spAutoFit/>
          </a:bodyPr>
          <a:lstStyle/>
          <a:p>
            <a:pPr marL="152400" indent="0">
              <a:buNone/>
            </a:pPr>
            <a:r>
              <a:rPr lang="en-US" sz="800" b="1" dirty="0">
                <a:solidFill>
                  <a:schemeClr val="accent1"/>
                </a:solidFill>
                <a:latin typeface="Montserrat"/>
                <a:sym typeface="Montserrat"/>
              </a:rPr>
              <a:t>Many organizations are being measured based on their ability to provide quality services to their beneficiaries whether they are citizens, residents, customers or employees.</a:t>
            </a:r>
            <a:endParaRPr lang="en-US" sz="900" b="1" dirty="0">
              <a:solidFill>
                <a:schemeClr val="accent1"/>
              </a:solidFill>
              <a:latin typeface="Montserrat"/>
              <a:sym typeface="Montserrat"/>
            </a:endParaRPr>
          </a:p>
        </p:txBody>
      </p:sp>
      <p:sp>
        <p:nvSpPr>
          <p:cNvPr id="38" name="Rectangle 37">
            <a:extLst>
              <a:ext uri="{FF2B5EF4-FFF2-40B4-BE49-F238E27FC236}">
                <a16:creationId xmlns:a16="http://schemas.microsoft.com/office/drawing/2014/main" id="{EAE848DE-211E-5D47-A7E1-E6943B8B8506}"/>
              </a:ext>
            </a:extLst>
          </p:cNvPr>
          <p:cNvSpPr/>
          <p:nvPr/>
        </p:nvSpPr>
        <p:spPr>
          <a:xfrm>
            <a:off x="1915216" y="1153259"/>
            <a:ext cx="691215" cy="215444"/>
          </a:xfrm>
          <a:prstGeom prst="rect">
            <a:avLst/>
          </a:prstGeom>
        </p:spPr>
        <p:txBody>
          <a:bodyPr wrap="none">
            <a:spAutoFit/>
          </a:bodyPr>
          <a:lstStyle/>
          <a:p>
            <a:pPr algn="r"/>
            <a:r>
              <a:rPr lang="en-US" sz="800" b="1" dirty="0">
                <a:solidFill>
                  <a:schemeClr val="bg2"/>
                </a:solidFill>
                <a:latin typeface="Montserrat"/>
                <a:sym typeface="Montserrat"/>
              </a:rPr>
              <a:t>Program:</a:t>
            </a:r>
            <a:endParaRPr lang="x-none" sz="800" b="1" dirty="0">
              <a:solidFill>
                <a:schemeClr val="bg2"/>
              </a:solidFill>
              <a:latin typeface="Montserrat"/>
              <a:sym typeface="Montserrat"/>
            </a:endParaRPr>
          </a:p>
        </p:txBody>
      </p:sp>
      <p:sp>
        <p:nvSpPr>
          <p:cNvPr id="40" name="Rectangle 39">
            <a:extLst>
              <a:ext uri="{FF2B5EF4-FFF2-40B4-BE49-F238E27FC236}">
                <a16:creationId xmlns:a16="http://schemas.microsoft.com/office/drawing/2014/main" id="{365E2B87-722F-5544-94DA-96C3707AB6CA}"/>
              </a:ext>
            </a:extLst>
          </p:cNvPr>
          <p:cNvSpPr/>
          <p:nvPr/>
        </p:nvSpPr>
        <p:spPr>
          <a:xfrm>
            <a:off x="2596008" y="1145565"/>
            <a:ext cx="5304589" cy="461665"/>
          </a:xfrm>
          <a:prstGeom prst="rect">
            <a:avLst/>
          </a:prstGeom>
        </p:spPr>
        <p:txBody>
          <a:bodyPr wrap="square">
            <a:spAutoFit/>
          </a:bodyPr>
          <a:lstStyle/>
          <a:p>
            <a:pPr marL="152400" indent="0">
              <a:buNone/>
            </a:pPr>
            <a:r>
              <a:rPr lang="en-US" sz="800" dirty="0">
                <a:solidFill>
                  <a:schemeClr val="bg2"/>
                </a:solidFill>
                <a:latin typeface="Montserrat"/>
                <a:sym typeface="Montserrat"/>
              </a:rPr>
              <a:t>Mentoring / Coaching </a:t>
            </a:r>
          </a:p>
          <a:p>
            <a:pPr marL="152400" indent="0">
              <a:buNone/>
            </a:pPr>
            <a:r>
              <a:rPr lang="en-US" sz="800" dirty="0">
                <a:solidFill>
                  <a:schemeClr val="bg2"/>
                </a:solidFill>
                <a:latin typeface="Montserrat"/>
                <a:sym typeface="Montserrat"/>
              </a:rPr>
              <a:t>Offline in Riyadh / Online</a:t>
            </a:r>
          </a:p>
          <a:p>
            <a:pPr marL="152400" indent="0">
              <a:buNone/>
            </a:pPr>
            <a:r>
              <a:rPr lang="en-US" sz="800" dirty="0">
                <a:solidFill>
                  <a:schemeClr val="bg2"/>
                </a:solidFill>
                <a:latin typeface="Montserrat"/>
                <a:sym typeface="Montserrat"/>
              </a:rPr>
              <a:t>1 hour a week (Total 12 hours)</a:t>
            </a:r>
          </a:p>
        </p:txBody>
      </p:sp>
      <p:sp>
        <p:nvSpPr>
          <p:cNvPr id="41" name="Text Placeholder 10">
            <a:extLst>
              <a:ext uri="{FF2B5EF4-FFF2-40B4-BE49-F238E27FC236}">
                <a16:creationId xmlns:a16="http://schemas.microsoft.com/office/drawing/2014/main" id="{F263CEE3-FE24-2446-8ECA-1B0A2C18DB61}"/>
              </a:ext>
            </a:extLst>
          </p:cNvPr>
          <p:cNvSpPr txBox="1">
            <a:spLocks/>
          </p:cNvSpPr>
          <p:nvPr/>
        </p:nvSpPr>
        <p:spPr>
          <a:xfrm>
            <a:off x="2666188" y="4689107"/>
            <a:ext cx="5226981" cy="207777"/>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000" b="0"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Font typeface="Arial"/>
              <a:buNone/>
              <a:defRPr sz="1000" b="0" i="0" u="none" strike="noStrike" cap="none">
                <a:solidFill>
                  <a:schemeClr val="accent1"/>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Font typeface="Arial"/>
              <a:buNone/>
              <a:defRPr sz="1000" b="0" i="0" u="none" strike="noStrike" cap="none">
                <a:solidFill>
                  <a:schemeClr val="accent1"/>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Font typeface="Arial"/>
              <a:buNone/>
              <a:defRPr sz="1000" b="0" i="0" u="none" strike="noStrike" cap="none">
                <a:solidFill>
                  <a:schemeClr val="accent1"/>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Font typeface="Arial"/>
              <a:buNone/>
              <a:defRPr sz="1000" b="0" i="0" u="none" strike="noStrike" cap="none">
                <a:solidFill>
                  <a:schemeClr val="accent1"/>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Font typeface="Arial"/>
              <a:buNone/>
              <a:defRPr sz="1000" b="0" i="0" u="none" strike="noStrike" cap="none">
                <a:solidFill>
                  <a:schemeClr val="accent1"/>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Font typeface="Arial"/>
              <a:buNone/>
              <a:defRPr sz="1000" b="0" i="0" u="none" strike="noStrike" cap="none">
                <a:solidFill>
                  <a:schemeClr val="accent1"/>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Font typeface="Arial"/>
              <a:buNone/>
              <a:defRPr sz="1000" b="0" i="0" u="none" strike="noStrike" cap="none">
                <a:solidFill>
                  <a:schemeClr val="accent1"/>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Font typeface="Arial"/>
              <a:buNone/>
              <a:defRPr sz="1000" b="0" i="0" u="none" strike="noStrike" cap="none">
                <a:solidFill>
                  <a:schemeClr val="accent1"/>
                </a:solidFill>
                <a:latin typeface="Montserrat"/>
                <a:ea typeface="Montserrat"/>
                <a:cs typeface="Montserrat"/>
                <a:sym typeface="Montserrat"/>
              </a:defRPr>
            </a:lvl9pPr>
          </a:lstStyle>
          <a:p>
            <a:pPr marL="152400"/>
            <a:r>
              <a:rPr lang="en-US" sz="800" dirty="0">
                <a:solidFill>
                  <a:schemeClr val="bg2"/>
                </a:solidFill>
              </a:rPr>
              <a:t>Any induvial or group participant facing difficulties in ….</a:t>
            </a:r>
          </a:p>
        </p:txBody>
      </p:sp>
      <p:sp>
        <p:nvSpPr>
          <p:cNvPr id="14" name="Rectangle 13">
            <a:extLst>
              <a:ext uri="{FF2B5EF4-FFF2-40B4-BE49-F238E27FC236}">
                <a16:creationId xmlns:a16="http://schemas.microsoft.com/office/drawing/2014/main" id="{2FF52A47-073F-CA42-8438-33ECA1002540}"/>
              </a:ext>
            </a:extLst>
          </p:cNvPr>
          <p:cNvSpPr/>
          <p:nvPr/>
        </p:nvSpPr>
        <p:spPr>
          <a:xfrm>
            <a:off x="4572000" y="136725"/>
            <a:ext cx="4319586" cy="1077218"/>
          </a:xfrm>
          <a:prstGeom prst="rect">
            <a:avLst/>
          </a:prstGeom>
        </p:spPr>
        <p:txBody>
          <a:bodyPr wrap="square">
            <a:spAutoFit/>
          </a:bodyPr>
          <a:lstStyle/>
          <a:p>
            <a:pPr algn="r"/>
            <a:r>
              <a:rPr lang="en-US" sz="3200" b="1" dirty="0">
                <a:solidFill>
                  <a:schemeClr val="bg2"/>
                </a:solidFill>
                <a:highlight>
                  <a:srgbClr val="FFFF00"/>
                </a:highlight>
                <a:latin typeface="Montserrat"/>
                <a:sym typeface="Montserrat"/>
              </a:rPr>
              <a:t>SAMPLE FOR TECH CHAMPION</a:t>
            </a:r>
            <a:endParaRPr lang="x-none" sz="3200" b="1" dirty="0">
              <a:solidFill>
                <a:schemeClr val="bg2"/>
              </a:solidFill>
              <a:highlight>
                <a:srgbClr val="FFFF00"/>
              </a:highlight>
              <a:latin typeface="Montserrat"/>
              <a:sym typeface="Montserrat"/>
            </a:endParaRPr>
          </a:p>
        </p:txBody>
      </p:sp>
    </p:spTree>
    <p:extLst>
      <p:ext uri="{BB962C8B-B14F-4D97-AF65-F5344CB8AC3E}">
        <p14:creationId xmlns:p14="http://schemas.microsoft.com/office/powerpoint/2010/main" val="1433399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4912985-3B28-2549-A227-C3C089DF7967}"/>
              </a:ext>
            </a:extLst>
          </p:cNvPr>
          <p:cNvSpPr>
            <a:spLocks noGrp="1"/>
          </p:cNvSpPr>
          <p:nvPr>
            <p:ph type="title"/>
          </p:nvPr>
        </p:nvSpPr>
        <p:spPr/>
        <p:txBody>
          <a:bodyPr/>
          <a:lstStyle/>
          <a:p>
            <a:r>
              <a:rPr lang="en-BH" dirty="0"/>
              <a:t>Trainers</a:t>
            </a:r>
            <a:br>
              <a:rPr lang="en-BH" dirty="0"/>
            </a:br>
            <a:r>
              <a:rPr lang="en-BH" dirty="0"/>
              <a:t>Profile</a:t>
            </a:r>
          </a:p>
        </p:txBody>
      </p:sp>
      <p:sp>
        <p:nvSpPr>
          <p:cNvPr id="15" name="Text Placeholder 14">
            <a:extLst>
              <a:ext uri="{FF2B5EF4-FFF2-40B4-BE49-F238E27FC236}">
                <a16:creationId xmlns:a16="http://schemas.microsoft.com/office/drawing/2014/main" id="{CFBD6A02-1723-204B-9DFA-5480894CC37E}"/>
              </a:ext>
            </a:extLst>
          </p:cNvPr>
          <p:cNvSpPr>
            <a:spLocks noGrp="1"/>
          </p:cNvSpPr>
          <p:nvPr>
            <p:ph type="body" idx="1"/>
          </p:nvPr>
        </p:nvSpPr>
        <p:spPr/>
        <p:txBody>
          <a:bodyPr/>
          <a:lstStyle/>
          <a:p>
            <a:r>
              <a:rPr lang="en-BH" dirty="0"/>
              <a:t>Ahmad Salama</a:t>
            </a:r>
          </a:p>
          <a:p>
            <a:endParaRPr lang="en-BH" dirty="0"/>
          </a:p>
          <a:p>
            <a:endParaRPr lang="en-BH" dirty="0"/>
          </a:p>
        </p:txBody>
      </p:sp>
      <p:sp>
        <p:nvSpPr>
          <p:cNvPr id="2" name="Slide Number Placeholder 1">
            <a:extLst>
              <a:ext uri="{FF2B5EF4-FFF2-40B4-BE49-F238E27FC236}">
                <a16:creationId xmlns:a16="http://schemas.microsoft.com/office/drawing/2014/main" id="{4D7266AA-898C-D443-8686-E3D4EA57C37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4</a:t>
            </a:fld>
            <a:endParaRPr lang="en-GB"/>
          </a:p>
        </p:txBody>
      </p:sp>
    </p:spTree>
    <p:extLst>
      <p:ext uri="{BB962C8B-B14F-4D97-AF65-F5344CB8AC3E}">
        <p14:creationId xmlns:p14="http://schemas.microsoft.com/office/powerpoint/2010/main" val="1124559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oogle Shape;2442;p255">
            <a:extLst>
              <a:ext uri="{FF2B5EF4-FFF2-40B4-BE49-F238E27FC236}">
                <a16:creationId xmlns:a16="http://schemas.microsoft.com/office/drawing/2014/main" id="{5F833551-9B27-C441-9308-C88EE222EE9E}"/>
              </a:ext>
            </a:extLst>
          </p:cNvPr>
          <p:cNvSpPr txBox="1"/>
          <p:nvPr/>
        </p:nvSpPr>
        <p:spPr>
          <a:xfrm>
            <a:off x="2847900" y="238735"/>
            <a:ext cx="3162734" cy="872309"/>
          </a:xfrm>
          <a:prstGeom prst="rect">
            <a:avLst/>
          </a:prstGeom>
          <a:noFill/>
          <a:ln>
            <a:noFill/>
          </a:ln>
        </p:spPr>
        <p:txBody>
          <a:bodyPr spcFirstLastPara="1" wrap="square" lIns="0" tIns="0" rIns="0" bIns="0" anchor="t" anchorCtr="0">
            <a:noAutofit/>
          </a:bodyPr>
          <a:lstStyle/>
          <a:p>
            <a:pPr>
              <a:spcBef>
                <a:spcPts val="300"/>
              </a:spcBef>
              <a:buClr>
                <a:srgbClr val="F8485E"/>
              </a:buClr>
              <a:buSzPts val="700"/>
              <a:defRPr/>
            </a:pPr>
            <a:r>
              <a:rPr lang="en-GB" sz="600" b="1" kern="1200" dirty="0">
                <a:solidFill>
                  <a:schemeClr val="accent1"/>
                </a:solidFill>
                <a:latin typeface="Montserrat"/>
                <a:sym typeface="Montserrat"/>
              </a:rPr>
              <a:t>Key Expertise:</a:t>
            </a:r>
            <a:endParaRPr lang="en-GB" sz="600" b="1" kern="1200" dirty="0">
              <a:solidFill>
                <a:schemeClr val="accent1"/>
              </a:solidFill>
              <a:highlight>
                <a:srgbClr val="FFFF00"/>
              </a:highlight>
              <a:latin typeface="Montserrat"/>
              <a:sym typeface="Montserrat"/>
            </a:endParaRPr>
          </a:p>
          <a:p>
            <a:pPr marL="171450" indent="-171450" defTabSz="685800">
              <a:spcBef>
                <a:spcPts val="300"/>
              </a:spcBef>
              <a:buClr>
                <a:srgbClr val="F8485E"/>
              </a:buClr>
              <a:buSzPts val="700"/>
              <a:buFont typeface="Arial" panose="020B0604020202020204" pitchFamily="34" charset="0"/>
              <a:buChar char="•"/>
              <a:defRPr/>
            </a:pPr>
            <a:r>
              <a:rPr lang="en-US" sz="700" b="1" dirty="0">
                <a:solidFill>
                  <a:srgbClr val="53565A"/>
                </a:solidFill>
                <a:latin typeface="Montserrat"/>
                <a:ea typeface="Montserrat"/>
                <a:cs typeface="Montserrat"/>
                <a:sym typeface="Montserrat"/>
              </a:rPr>
              <a:t>Digital Transformation </a:t>
            </a:r>
          </a:p>
          <a:p>
            <a:pPr marL="171450" indent="-171450" defTabSz="685800">
              <a:spcBef>
                <a:spcPts val="300"/>
              </a:spcBef>
              <a:buClr>
                <a:srgbClr val="F8485E"/>
              </a:buClr>
              <a:buSzPts val="700"/>
              <a:buFont typeface="Arial" panose="020B0604020202020204" pitchFamily="34" charset="0"/>
              <a:buChar char="•"/>
              <a:defRPr/>
            </a:pPr>
            <a:r>
              <a:rPr lang="en-US" sz="700" b="1" dirty="0">
                <a:solidFill>
                  <a:srgbClr val="53565A"/>
                </a:solidFill>
                <a:latin typeface="Montserrat"/>
                <a:ea typeface="Montserrat"/>
                <a:cs typeface="Montserrat"/>
                <a:sym typeface="Montserrat"/>
              </a:rPr>
              <a:t>IT Service Management</a:t>
            </a:r>
          </a:p>
          <a:p>
            <a:pPr marL="171450" indent="-171450" defTabSz="685800">
              <a:spcBef>
                <a:spcPts val="300"/>
              </a:spcBef>
              <a:buClr>
                <a:srgbClr val="F8485E"/>
              </a:buClr>
              <a:buSzPts val="700"/>
              <a:buFont typeface="Arial" panose="020B0604020202020204" pitchFamily="34" charset="0"/>
              <a:buChar char="•"/>
              <a:defRPr/>
            </a:pPr>
            <a:r>
              <a:rPr lang="en-US" sz="700" b="1" dirty="0">
                <a:solidFill>
                  <a:srgbClr val="53565A"/>
                </a:solidFill>
                <a:latin typeface="Montserrat"/>
                <a:ea typeface="Montserrat"/>
                <a:cs typeface="Montserrat"/>
                <a:sym typeface="Montserrat"/>
              </a:rPr>
              <a:t>IT Governance </a:t>
            </a:r>
          </a:p>
          <a:p>
            <a:pPr marL="171450" indent="-171450" defTabSz="685800">
              <a:spcBef>
                <a:spcPts val="300"/>
              </a:spcBef>
              <a:buClr>
                <a:srgbClr val="F8485E"/>
              </a:buClr>
              <a:buSzPts val="700"/>
              <a:buFont typeface="Arial" panose="020B0604020202020204" pitchFamily="34" charset="0"/>
              <a:buChar char="•"/>
              <a:defRPr/>
            </a:pPr>
            <a:r>
              <a:rPr lang="en-US" sz="700" b="1" dirty="0">
                <a:solidFill>
                  <a:srgbClr val="53565A"/>
                </a:solidFill>
                <a:latin typeface="Montserrat"/>
                <a:ea typeface="Montserrat"/>
                <a:cs typeface="Montserrat"/>
                <a:sym typeface="Montserrat"/>
              </a:rPr>
              <a:t>AI</a:t>
            </a:r>
          </a:p>
          <a:p>
            <a:pPr marL="171450" indent="-171450" defTabSz="685800">
              <a:spcBef>
                <a:spcPts val="300"/>
              </a:spcBef>
              <a:buClr>
                <a:srgbClr val="F8485E"/>
              </a:buClr>
              <a:buSzPts val="700"/>
              <a:buFont typeface="Arial" panose="020B0604020202020204" pitchFamily="34" charset="0"/>
              <a:buChar char="•"/>
              <a:defRPr/>
            </a:pPr>
            <a:r>
              <a:rPr lang="en-US" sz="700" b="1" dirty="0">
                <a:solidFill>
                  <a:srgbClr val="53565A"/>
                </a:solidFill>
                <a:latin typeface="Montserrat"/>
                <a:ea typeface="Montserrat"/>
                <a:cs typeface="Montserrat"/>
                <a:sym typeface="Montserrat"/>
              </a:rPr>
              <a:t>Business Continuity </a:t>
            </a:r>
          </a:p>
        </p:txBody>
      </p:sp>
      <p:sp>
        <p:nvSpPr>
          <p:cNvPr id="6" name="Google Shape;2438;p255">
            <a:extLst>
              <a:ext uri="{FF2B5EF4-FFF2-40B4-BE49-F238E27FC236}">
                <a16:creationId xmlns:a16="http://schemas.microsoft.com/office/drawing/2014/main" id="{9CBC87D5-0CEE-584A-8B62-F27982115712}"/>
              </a:ext>
            </a:extLst>
          </p:cNvPr>
          <p:cNvSpPr txBox="1"/>
          <p:nvPr/>
        </p:nvSpPr>
        <p:spPr>
          <a:xfrm>
            <a:off x="384569" y="2657712"/>
            <a:ext cx="2004378" cy="2216754"/>
          </a:xfrm>
          <a:prstGeom prst="rect">
            <a:avLst/>
          </a:prstGeom>
          <a:noFill/>
          <a:ln>
            <a:noFill/>
          </a:ln>
        </p:spPr>
        <p:txBody>
          <a:bodyPr spcFirstLastPara="1" wrap="square" lIns="0" tIns="0" rIns="0" bIns="0" anchor="t" anchorCtr="0">
            <a:noAutofit/>
          </a:bodyPr>
          <a:lstStyle/>
          <a:p>
            <a:pPr>
              <a:lnSpc>
                <a:spcPct val="115000"/>
              </a:lnSpc>
              <a:spcBef>
                <a:spcPts val="450"/>
              </a:spcBef>
              <a:buClr>
                <a:srgbClr val="53565A"/>
              </a:buClr>
              <a:buSzPts val="1100"/>
              <a:defRPr/>
            </a:pPr>
            <a:r>
              <a:rPr lang="en-US" sz="675" kern="1200" dirty="0">
                <a:solidFill>
                  <a:srgbClr val="53565A"/>
                </a:solidFill>
                <a:latin typeface="Montserrat"/>
                <a:sym typeface="Montserrat"/>
              </a:rPr>
              <a:t>Emad is director at </a:t>
            </a:r>
            <a:r>
              <a:rPr lang="en-US" sz="675" kern="1200" dirty="0" err="1">
                <a:solidFill>
                  <a:srgbClr val="53565A"/>
                </a:solidFill>
                <a:latin typeface="Montserrat"/>
                <a:sym typeface="Montserrat"/>
              </a:rPr>
              <a:t>devoteam</a:t>
            </a:r>
            <a:r>
              <a:rPr lang="en-US" sz="675" kern="1200" dirty="0">
                <a:solidFill>
                  <a:srgbClr val="53565A"/>
                </a:solidFill>
                <a:latin typeface="Montserrat"/>
                <a:sym typeface="Montserrat"/>
              </a:rPr>
              <a:t> Middle East, with an excellent and  demonstrated history of working in the  IT consulting and services delivery, presales, sales, business development and operations management. Credited with M.Sc. degree, Project Management Professional, International Supply Chain Manager, ITIL Certified, many other certifications from leading enterprise solutions such as ServiceNow, Oracle, and SAP  with 20+ years of experience. </a:t>
            </a:r>
          </a:p>
          <a:p>
            <a:pPr>
              <a:lnSpc>
                <a:spcPct val="115000"/>
              </a:lnSpc>
              <a:spcBef>
                <a:spcPts val="450"/>
              </a:spcBef>
              <a:buClr>
                <a:srgbClr val="53565A"/>
              </a:buClr>
              <a:buSzPts val="1100"/>
              <a:defRPr/>
            </a:pPr>
            <a:r>
              <a:rPr lang="en-US" sz="675" kern="1200" dirty="0">
                <a:solidFill>
                  <a:srgbClr val="53565A"/>
                </a:solidFill>
                <a:latin typeface="Montserrat"/>
                <a:sym typeface="Montserrat"/>
              </a:rPr>
              <a:t>Extensive experience in setting up new business units and developing an executable and successful GTM strategy that brought tangible results and increased the business value and volume</a:t>
            </a:r>
          </a:p>
          <a:p>
            <a:pPr algn="just">
              <a:lnSpc>
                <a:spcPct val="115000"/>
              </a:lnSpc>
              <a:spcBef>
                <a:spcPts val="450"/>
              </a:spcBef>
              <a:buClr>
                <a:srgbClr val="53565A"/>
              </a:buClr>
              <a:buSzPts val="1100"/>
              <a:defRPr/>
            </a:pPr>
            <a:r>
              <a:rPr lang="en-GB" sz="675" b="1" kern="1200" dirty="0">
                <a:solidFill>
                  <a:srgbClr val="F8485E"/>
                </a:solidFill>
                <a:latin typeface="Montserrat"/>
                <a:ea typeface="Montserrat"/>
                <a:cs typeface="Montserrat"/>
                <a:sym typeface="Montserrat"/>
              </a:rPr>
              <a:t>+20 Years of Experience</a:t>
            </a:r>
            <a:endParaRPr sz="675" kern="1200" dirty="0">
              <a:solidFill>
                <a:srgbClr val="53565A"/>
              </a:solidFill>
              <a:latin typeface="Montserrat Light"/>
              <a:ea typeface="Montserrat Light"/>
              <a:cs typeface="Montserrat Light"/>
              <a:sym typeface="Montserrat Light"/>
            </a:endParaRPr>
          </a:p>
          <a:p>
            <a:pPr algn="just" defTabSz="685800">
              <a:lnSpc>
                <a:spcPct val="115000"/>
              </a:lnSpc>
              <a:buSzPts val="700"/>
              <a:defRPr/>
            </a:pPr>
            <a:endParaRPr sz="675" kern="1200" dirty="0">
              <a:solidFill>
                <a:srgbClr val="53565A"/>
              </a:solidFill>
              <a:latin typeface="Montserrat Light"/>
              <a:ea typeface="Montserrat Light"/>
              <a:cs typeface="Montserrat Light"/>
              <a:sym typeface="Montserrat Light"/>
            </a:endParaRPr>
          </a:p>
        </p:txBody>
      </p:sp>
      <p:sp>
        <p:nvSpPr>
          <p:cNvPr id="10" name="Google Shape;2442;p255">
            <a:extLst>
              <a:ext uri="{FF2B5EF4-FFF2-40B4-BE49-F238E27FC236}">
                <a16:creationId xmlns:a16="http://schemas.microsoft.com/office/drawing/2014/main" id="{631C97F1-1BA1-9140-9EDF-8AC7A7872696}"/>
              </a:ext>
            </a:extLst>
          </p:cNvPr>
          <p:cNvSpPr txBox="1"/>
          <p:nvPr/>
        </p:nvSpPr>
        <p:spPr>
          <a:xfrm>
            <a:off x="2969295" y="3018228"/>
            <a:ext cx="3219313" cy="849805"/>
          </a:xfrm>
          <a:prstGeom prst="rect">
            <a:avLst/>
          </a:prstGeom>
          <a:noFill/>
          <a:ln>
            <a:noFill/>
          </a:ln>
        </p:spPr>
        <p:txBody>
          <a:bodyPr spcFirstLastPara="1" wrap="square" lIns="0" tIns="0" rIns="0" bIns="0" anchor="t" anchorCtr="0">
            <a:noAutofit/>
          </a:bodyPr>
          <a:lstStyle/>
          <a:p>
            <a:pPr marL="128588" indent="-128588" defTabSz="685800">
              <a:lnSpc>
                <a:spcPct val="110000"/>
              </a:lnSpc>
              <a:buClr>
                <a:srgbClr val="F8485E"/>
              </a:buClr>
              <a:buSzPts val="700"/>
              <a:buFont typeface="Arial" panose="020B0604020202020204" pitchFamily="34" charset="0"/>
              <a:buChar char="•"/>
              <a:defRPr/>
            </a:pPr>
            <a:endParaRPr lang="en-GB" sz="675" kern="1200" dirty="0">
              <a:solidFill>
                <a:srgbClr val="53565A"/>
              </a:solidFill>
              <a:latin typeface="Montserrat"/>
              <a:ea typeface="Montserrat"/>
              <a:cs typeface="Montserrat"/>
              <a:sym typeface="Montserrat"/>
            </a:endParaRPr>
          </a:p>
        </p:txBody>
      </p:sp>
      <p:sp>
        <p:nvSpPr>
          <p:cNvPr id="13" name="Google Shape;2445;p255">
            <a:extLst>
              <a:ext uri="{FF2B5EF4-FFF2-40B4-BE49-F238E27FC236}">
                <a16:creationId xmlns:a16="http://schemas.microsoft.com/office/drawing/2014/main" id="{A254AF76-68D5-D34F-AF5B-BF75EDECFF6B}"/>
              </a:ext>
            </a:extLst>
          </p:cNvPr>
          <p:cNvSpPr txBox="1"/>
          <p:nvPr/>
        </p:nvSpPr>
        <p:spPr>
          <a:xfrm>
            <a:off x="6223987" y="2227206"/>
            <a:ext cx="1588050" cy="185625"/>
          </a:xfrm>
          <a:prstGeom prst="rect">
            <a:avLst/>
          </a:prstGeom>
          <a:noFill/>
          <a:ln>
            <a:noFill/>
          </a:ln>
        </p:spPr>
        <p:txBody>
          <a:bodyPr spcFirstLastPara="1" wrap="square" lIns="0" tIns="0" rIns="0" bIns="0" anchor="ctr" anchorCtr="0">
            <a:noAutofit/>
          </a:bodyPr>
          <a:lstStyle/>
          <a:p>
            <a:pPr defTabSz="685800">
              <a:buClr>
                <a:srgbClr val="53565A"/>
              </a:buClr>
              <a:buSzPts val="1000"/>
              <a:defRPr/>
            </a:pPr>
            <a:endParaRPr sz="1050" b="1" kern="1200" dirty="0">
              <a:solidFill>
                <a:srgbClr val="F8485E"/>
              </a:solidFill>
              <a:latin typeface="Montserrat"/>
              <a:ea typeface="Montserrat"/>
              <a:cs typeface="Montserrat"/>
              <a:sym typeface="Montserrat"/>
            </a:endParaRPr>
          </a:p>
        </p:txBody>
      </p:sp>
      <p:pic>
        <p:nvPicPr>
          <p:cNvPr id="14" name="Google Shape;2446;p255">
            <a:extLst>
              <a:ext uri="{FF2B5EF4-FFF2-40B4-BE49-F238E27FC236}">
                <a16:creationId xmlns:a16="http://schemas.microsoft.com/office/drawing/2014/main" id="{924B9C50-B17A-BE41-857A-B71E455B29D0}"/>
              </a:ext>
            </a:extLst>
          </p:cNvPr>
          <p:cNvPicPr preferRelativeResize="0"/>
          <p:nvPr/>
        </p:nvPicPr>
        <p:blipFill>
          <a:blip r:embed="rId2">
            <a:alphaModFix/>
          </a:blip>
          <a:stretch>
            <a:fillRect/>
          </a:stretch>
        </p:blipFill>
        <p:spPr>
          <a:xfrm>
            <a:off x="8416571" y="269035"/>
            <a:ext cx="561217" cy="558994"/>
          </a:xfrm>
          <a:prstGeom prst="rect">
            <a:avLst/>
          </a:prstGeom>
          <a:noFill/>
          <a:ln>
            <a:noFill/>
          </a:ln>
        </p:spPr>
      </p:pic>
      <p:pic>
        <p:nvPicPr>
          <p:cNvPr id="19" name="Google Shape;2454;p255">
            <a:extLst>
              <a:ext uri="{FF2B5EF4-FFF2-40B4-BE49-F238E27FC236}">
                <a16:creationId xmlns:a16="http://schemas.microsoft.com/office/drawing/2014/main" id="{D98FA841-D31A-7B4D-A294-168629010C96}"/>
              </a:ext>
            </a:extLst>
          </p:cNvPr>
          <p:cNvPicPr preferRelativeResize="0"/>
          <p:nvPr/>
        </p:nvPicPr>
        <p:blipFill rotWithShape="1">
          <a:blip r:embed="rId3">
            <a:alphaModFix/>
          </a:blip>
          <a:srcRect t="199" b="199"/>
          <a:stretch/>
        </p:blipFill>
        <p:spPr>
          <a:xfrm>
            <a:off x="5539507" y="677199"/>
            <a:ext cx="561217" cy="558994"/>
          </a:xfrm>
          <a:prstGeom prst="rect">
            <a:avLst/>
          </a:prstGeom>
          <a:noFill/>
          <a:ln>
            <a:noFill/>
          </a:ln>
        </p:spPr>
      </p:pic>
      <p:cxnSp>
        <p:nvCxnSpPr>
          <p:cNvPr id="20" name="Google Shape;2447;p255">
            <a:extLst>
              <a:ext uri="{FF2B5EF4-FFF2-40B4-BE49-F238E27FC236}">
                <a16:creationId xmlns:a16="http://schemas.microsoft.com/office/drawing/2014/main" id="{EA082A06-D91F-D447-9F70-39EF5BB6F6BD}"/>
              </a:ext>
            </a:extLst>
          </p:cNvPr>
          <p:cNvCxnSpPr>
            <a:cxnSpLocks/>
          </p:cNvCxnSpPr>
          <p:nvPr/>
        </p:nvCxnSpPr>
        <p:spPr>
          <a:xfrm flipV="1">
            <a:off x="2709657" y="269035"/>
            <a:ext cx="0" cy="4349997"/>
          </a:xfrm>
          <a:prstGeom prst="straightConnector1">
            <a:avLst/>
          </a:prstGeom>
          <a:noFill/>
          <a:ln w="12700" cap="flat" cmpd="sng">
            <a:solidFill>
              <a:schemeClr val="accent3"/>
            </a:solidFill>
            <a:prstDash val="dot"/>
            <a:round/>
            <a:headEnd type="none" w="sm" len="sm"/>
            <a:tailEnd type="none" w="sm" len="sm"/>
          </a:ln>
        </p:spPr>
      </p:cxnSp>
      <p:sp>
        <p:nvSpPr>
          <p:cNvPr id="26" name="Google Shape;2439;p255">
            <a:extLst>
              <a:ext uri="{FF2B5EF4-FFF2-40B4-BE49-F238E27FC236}">
                <a16:creationId xmlns:a16="http://schemas.microsoft.com/office/drawing/2014/main" id="{0BA1E2CD-5BC5-744A-909F-985BB93903AF}"/>
              </a:ext>
            </a:extLst>
          </p:cNvPr>
          <p:cNvSpPr txBox="1">
            <a:spLocks/>
          </p:cNvSpPr>
          <p:nvPr/>
        </p:nvSpPr>
        <p:spPr>
          <a:xfrm>
            <a:off x="384569" y="2118500"/>
            <a:ext cx="2165925" cy="403035"/>
          </a:xfrm>
          <a:prstGeom prst="rect">
            <a:avLst/>
          </a:prstGeom>
          <a:noFill/>
          <a:ln>
            <a:noFill/>
          </a:ln>
        </p:spPr>
        <p:txBody>
          <a:bodyPr spcFirstLastPara="1" wrap="square" lIns="0" tIns="0" rIns="0" bIns="0" anchor="ctr" anchorCtr="0">
            <a:no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pPr>
              <a:lnSpc>
                <a:spcPct val="115000"/>
              </a:lnSpc>
              <a:spcBef>
                <a:spcPts val="450"/>
              </a:spcBef>
              <a:buClr>
                <a:srgbClr val="53565A"/>
              </a:buClr>
              <a:buSzPts val="1100"/>
              <a:defRPr/>
            </a:pPr>
            <a:r>
              <a:rPr lang="en-US" sz="1200" b="1" dirty="0">
                <a:solidFill>
                  <a:schemeClr val="accent1"/>
                </a:solidFill>
                <a:latin typeface="Montserrat"/>
                <a:sym typeface="Montserrat"/>
              </a:rPr>
              <a:t>Ahmed Salama</a:t>
            </a:r>
          </a:p>
          <a:p>
            <a:pPr>
              <a:lnSpc>
                <a:spcPct val="115000"/>
              </a:lnSpc>
              <a:spcBef>
                <a:spcPts val="450"/>
              </a:spcBef>
              <a:buClr>
                <a:srgbClr val="53565A"/>
              </a:buClr>
              <a:buSzPts val="1100"/>
              <a:defRPr/>
            </a:pPr>
            <a:r>
              <a:rPr lang="en-US" sz="800" dirty="0">
                <a:solidFill>
                  <a:schemeClr val="accent1"/>
                </a:solidFill>
              </a:rPr>
              <a:t>Lead Consultant</a:t>
            </a:r>
            <a:r>
              <a:rPr lang="x-none" sz="800" dirty="0">
                <a:solidFill>
                  <a:schemeClr val="accent1"/>
                </a:solidFill>
              </a:rPr>
              <a:t>, </a:t>
            </a:r>
            <a:r>
              <a:rPr lang="en-US" sz="800" dirty="0">
                <a:solidFill>
                  <a:schemeClr val="accent1"/>
                </a:solidFill>
              </a:rPr>
              <a:t>Strategy &amp; Transformation </a:t>
            </a:r>
            <a:r>
              <a:rPr lang="x-none" sz="800" dirty="0">
                <a:solidFill>
                  <a:schemeClr val="accent1"/>
                </a:solidFill>
              </a:rPr>
              <a:t>Devoteam</a:t>
            </a:r>
            <a:endParaRPr lang="en-US" sz="800" b="1" dirty="0">
              <a:solidFill>
                <a:schemeClr val="accent1"/>
              </a:solidFill>
              <a:latin typeface="Montserrat"/>
              <a:sym typeface="Montserrat"/>
            </a:endParaRPr>
          </a:p>
        </p:txBody>
      </p:sp>
      <p:sp>
        <p:nvSpPr>
          <p:cNvPr id="27" name="Google Shape;2438;p255">
            <a:extLst>
              <a:ext uri="{FF2B5EF4-FFF2-40B4-BE49-F238E27FC236}">
                <a16:creationId xmlns:a16="http://schemas.microsoft.com/office/drawing/2014/main" id="{2AB03405-6FB0-0B42-8660-B3BAD31B26C7}"/>
              </a:ext>
            </a:extLst>
          </p:cNvPr>
          <p:cNvSpPr txBox="1"/>
          <p:nvPr/>
        </p:nvSpPr>
        <p:spPr>
          <a:xfrm>
            <a:off x="6371491" y="751753"/>
            <a:ext cx="2448414" cy="4122712"/>
          </a:xfrm>
          <a:prstGeom prst="rect">
            <a:avLst/>
          </a:prstGeom>
          <a:noFill/>
          <a:ln>
            <a:noFill/>
          </a:ln>
        </p:spPr>
        <p:txBody>
          <a:bodyPr spcFirstLastPara="1" wrap="square" lIns="0" tIns="0" rIns="0" bIns="0" anchor="t" anchorCtr="0">
            <a:noAutofit/>
          </a:bodyPr>
          <a:lstStyle/>
          <a:p>
            <a:pPr>
              <a:spcBef>
                <a:spcPts val="450"/>
              </a:spcBef>
              <a:buClr>
                <a:srgbClr val="53565A"/>
              </a:buClr>
              <a:buSzPts val="1100"/>
              <a:defRPr/>
            </a:pPr>
            <a:r>
              <a:rPr lang="en-US" sz="700" b="1" kern="1200" dirty="0">
                <a:solidFill>
                  <a:schemeClr val="accent1"/>
                </a:solidFill>
                <a:latin typeface="Montserrat"/>
                <a:sym typeface="Montserrat"/>
              </a:rPr>
              <a:t>Ahmed Salama</a:t>
            </a:r>
          </a:p>
          <a:p>
            <a:pPr>
              <a:spcBef>
                <a:spcPts val="450"/>
              </a:spcBef>
              <a:buClr>
                <a:srgbClr val="53565A"/>
              </a:buClr>
              <a:buSzPts val="1100"/>
              <a:defRPr/>
            </a:pPr>
            <a:r>
              <a:rPr lang="x-none" sz="700" dirty="0">
                <a:solidFill>
                  <a:schemeClr val="accent1"/>
                </a:solidFill>
              </a:rPr>
              <a:t>Director, </a:t>
            </a:r>
            <a:r>
              <a:rPr lang="en-US" sz="700" dirty="0">
                <a:solidFill>
                  <a:schemeClr val="accent1"/>
                </a:solidFill>
              </a:rPr>
              <a:t>Enterprise Digital Solution</a:t>
            </a:r>
            <a:br>
              <a:rPr lang="en-US" sz="700" dirty="0">
                <a:solidFill>
                  <a:schemeClr val="accent1"/>
                </a:solidFill>
              </a:rPr>
            </a:br>
            <a:r>
              <a:rPr lang="x-none" sz="700" dirty="0">
                <a:solidFill>
                  <a:schemeClr val="accent1"/>
                </a:solidFill>
              </a:rPr>
              <a:t>Devoteam</a:t>
            </a:r>
            <a:endParaRPr lang="en-US" sz="700" b="1" dirty="0">
              <a:solidFill>
                <a:schemeClr val="accent1"/>
              </a:solidFill>
              <a:latin typeface="Montserrat"/>
              <a:sym typeface="Montserrat"/>
            </a:endParaRPr>
          </a:p>
          <a:p>
            <a:pPr>
              <a:spcBef>
                <a:spcPts val="450"/>
              </a:spcBef>
              <a:buClr>
                <a:srgbClr val="53565A"/>
              </a:buClr>
              <a:buSzPts val="1100"/>
              <a:defRPr/>
            </a:pPr>
            <a:r>
              <a:rPr lang="en-US" sz="700" kern="1200" dirty="0">
                <a:solidFill>
                  <a:srgbClr val="53565A"/>
                </a:solidFill>
                <a:latin typeface="Montserrat"/>
                <a:sym typeface="Montserrat"/>
              </a:rPr>
              <a:t>Emad is director at </a:t>
            </a:r>
            <a:r>
              <a:rPr lang="en-US" sz="700" kern="1200" dirty="0" err="1">
                <a:solidFill>
                  <a:srgbClr val="53565A"/>
                </a:solidFill>
                <a:latin typeface="Montserrat"/>
                <a:sym typeface="Montserrat"/>
              </a:rPr>
              <a:t>devoteam</a:t>
            </a:r>
            <a:r>
              <a:rPr lang="en-US" sz="700" kern="1200" dirty="0">
                <a:solidFill>
                  <a:srgbClr val="53565A"/>
                </a:solidFill>
                <a:latin typeface="Montserrat"/>
                <a:sym typeface="Montserrat"/>
              </a:rPr>
              <a:t> Middle East, with an excellent and  demonstrated history of working in the  IT consulting and services delivery, presales, sales, business development and operations management. Credited with M.Sc. degree, Project Management Professional, International Supply Chain Manager, ITIL Certification, multiple certification in leading enterprise solutions such as ServiceNow, Oracle and SAP with 20+ years of experience. </a:t>
            </a:r>
          </a:p>
          <a:p>
            <a:pPr>
              <a:spcBef>
                <a:spcPts val="450"/>
              </a:spcBef>
              <a:buClr>
                <a:srgbClr val="53565A"/>
              </a:buClr>
              <a:buSzPts val="1100"/>
              <a:defRPr/>
            </a:pPr>
            <a:r>
              <a:rPr lang="en-US" sz="700" kern="1200" dirty="0">
                <a:solidFill>
                  <a:srgbClr val="53565A"/>
                </a:solidFill>
                <a:latin typeface="Montserrat"/>
                <a:sym typeface="Montserrat"/>
              </a:rPr>
              <a:t>Extensive experience in setting up new business units and developing an executable and successful GTM strategy that brought tangible results and increased the business value and volume.</a:t>
            </a:r>
            <a:endParaRPr lang="en-US" sz="700" b="1" kern="1200" dirty="0">
              <a:solidFill>
                <a:srgbClr val="53565A"/>
              </a:solidFill>
              <a:latin typeface="Montserrat"/>
              <a:ea typeface="Montserrat"/>
              <a:cs typeface="Montserrat"/>
              <a:sym typeface="Montserrat"/>
            </a:endParaRPr>
          </a:p>
          <a:p>
            <a:pPr>
              <a:spcBef>
                <a:spcPts val="450"/>
              </a:spcBef>
              <a:buClr>
                <a:srgbClr val="53565A"/>
              </a:buClr>
              <a:buSzPts val="1100"/>
              <a:defRPr/>
            </a:pPr>
            <a:r>
              <a:rPr lang="en-US" sz="700" b="1" dirty="0">
                <a:solidFill>
                  <a:srgbClr val="53565A"/>
                </a:solidFill>
                <a:latin typeface="Montserrat"/>
                <a:ea typeface="Montserrat"/>
                <a:cs typeface="Montserrat"/>
                <a:sym typeface="Montserrat"/>
              </a:rPr>
              <a:t>Expertise: </a:t>
            </a:r>
            <a:r>
              <a:rPr lang="en-US" sz="700" dirty="0">
                <a:solidFill>
                  <a:srgbClr val="53565A"/>
                </a:solidFill>
                <a:latin typeface="Montserrat"/>
                <a:ea typeface="Montserrat"/>
                <a:cs typeface="Montserrat"/>
                <a:sym typeface="Montserrat"/>
              </a:rPr>
              <a:t>Enterprise applications and platforms, AI, IT Strategy, Business Consulting</a:t>
            </a:r>
          </a:p>
          <a:p>
            <a:pPr>
              <a:spcBef>
                <a:spcPts val="450"/>
              </a:spcBef>
              <a:buClr>
                <a:srgbClr val="53565A"/>
              </a:buClr>
              <a:buSzPts val="1100"/>
              <a:defRPr/>
            </a:pPr>
            <a:r>
              <a:rPr lang="en-US" sz="700" b="1" kern="1200" dirty="0">
                <a:solidFill>
                  <a:srgbClr val="53565A"/>
                </a:solidFill>
                <a:latin typeface="Montserrat"/>
                <a:ea typeface="Montserrat"/>
                <a:cs typeface="Montserrat"/>
                <a:sym typeface="Montserrat"/>
              </a:rPr>
              <a:t>Projects: </a:t>
            </a:r>
          </a:p>
          <a:p>
            <a:pPr>
              <a:spcBef>
                <a:spcPts val="450"/>
              </a:spcBef>
              <a:buClr>
                <a:srgbClr val="53565A"/>
              </a:buClr>
              <a:buSzPts val="1100"/>
              <a:defRPr/>
            </a:pPr>
            <a:r>
              <a:rPr lang="en-US" sz="700" kern="1200" dirty="0">
                <a:solidFill>
                  <a:srgbClr val="53565A"/>
                </a:solidFill>
                <a:latin typeface="Montserrat"/>
                <a:ea typeface="Montserrat"/>
                <a:cs typeface="Montserrat"/>
                <a:sym typeface="Montserrat"/>
              </a:rPr>
              <a:t>National Housing Company Enterprise support, Ministry of Education Enterprise support platform project and multiple national wide project in the Middle East.</a:t>
            </a:r>
          </a:p>
          <a:p>
            <a:pPr>
              <a:spcBef>
                <a:spcPts val="450"/>
              </a:spcBef>
              <a:buClr>
                <a:srgbClr val="53565A"/>
              </a:buClr>
              <a:buSzPts val="1100"/>
              <a:defRPr/>
            </a:pPr>
            <a:r>
              <a:rPr lang="en-US" sz="700" b="1" kern="1200" dirty="0">
                <a:solidFill>
                  <a:srgbClr val="53565A"/>
                </a:solidFill>
                <a:latin typeface="Montserrat"/>
                <a:ea typeface="Montserrat"/>
                <a:cs typeface="Montserrat"/>
                <a:sym typeface="Montserrat"/>
              </a:rPr>
              <a:t>Publications: </a:t>
            </a:r>
            <a:r>
              <a:rPr lang="en-US" sz="700" kern="1200" dirty="0">
                <a:solidFill>
                  <a:srgbClr val="53565A"/>
                </a:solidFill>
                <a:latin typeface="Montserrat"/>
                <a:ea typeface="Montserrat"/>
                <a:cs typeface="Montserrat"/>
                <a:sym typeface="Montserrat"/>
              </a:rPr>
              <a:t>Forbes: The Next stage of AI implementation for business  </a:t>
            </a:r>
            <a:r>
              <a:rPr lang="en-US" sz="700" kern="1200" dirty="0">
                <a:solidFill>
                  <a:srgbClr val="53565A"/>
                </a:solidFill>
                <a:latin typeface="Montserrat"/>
                <a:ea typeface="Montserrat"/>
                <a:cs typeface="Montserrat"/>
                <a:sym typeface="Montserrat"/>
                <a:hlinkClick r:id="rId4"/>
              </a:rPr>
              <a:t>Link</a:t>
            </a:r>
            <a:endParaRPr lang="en-US" sz="700" kern="1200" dirty="0">
              <a:solidFill>
                <a:srgbClr val="53565A"/>
              </a:solidFill>
              <a:latin typeface="Montserrat"/>
              <a:ea typeface="Montserrat"/>
              <a:cs typeface="Montserrat"/>
              <a:sym typeface="Montserrat"/>
            </a:endParaRPr>
          </a:p>
          <a:p>
            <a:pPr>
              <a:spcBef>
                <a:spcPts val="450"/>
              </a:spcBef>
              <a:buClr>
                <a:srgbClr val="53565A"/>
              </a:buClr>
              <a:buSzPts val="1100"/>
              <a:defRPr/>
            </a:pPr>
            <a:r>
              <a:rPr lang="en-US" sz="700" b="1" dirty="0">
                <a:solidFill>
                  <a:srgbClr val="53565A"/>
                </a:solidFill>
                <a:latin typeface="Montserrat"/>
                <a:ea typeface="Montserrat"/>
                <a:cs typeface="Montserrat"/>
                <a:sym typeface="Montserrat"/>
              </a:rPr>
              <a:t>Awards: </a:t>
            </a:r>
            <a:r>
              <a:rPr lang="en-US" sz="700" dirty="0">
                <a:solidFill>
                  <a:srgbClr val="53565A"/>
                </a:solidFill>
                <a:latin typeface="Montserrat"/>
                <a:ea typeface="Montserrat"/>
                <a:cs typeface="Montserrat"/>
                <a:sym typeface="Montserrat"/>
              </a:rPr>
              <a:t>Multiple technology partners Awards</a:t>
            </a:r>
          </a:p>
          <a:p>
            <a:pPr>
              <a:spcBef>
                <a:spcPts val="450"/>
              </a:spcBef>
              <a:buClr>
                <a:srgbClr val="53565A"/>
              </a:buClr>
              <a:buSzPts val="1100"/>
              <a:defRPr/>
            </a:pPr>
            <a:r>
              <a:rPr lang="en-US" sz="700" kern="1200" dirty="0">
                <a:solidFill>
                  <a:srgbClr val="53565A"/>
                </a:solidFill>
                <a:latin typeface="Montserrat"/>
                <a:ea typeface="Montserrat"/>
                <a:cs typeface="Montserrat"/>
                <a:sym typeface="Montserrat"/>
              </a:rPr>
              <a:t>Speaker @ Forbes Digital Trends Middle East</a:t>
            </a:r>
          </a:p>
          <a:p>
            <a:pPr>
              <a:spcBef>
                <a:spcPts val="450"/>
              </a:spcBef>
              <a:buClr>
                <a:srgbClr val="53565A"/>
              </a:buClr>
              <a:buSzPts val="1100"/>
              <a:defRPr/>
            </a:pPr>
            <a:endParaRPr lang="en-US" sz="700" dirty="0">
              <a:solidFill>
                <a:srgbClr val="53565A"/>
              </a:solidFill>
              <a:latin typeface="Montserrat"/>
              <a:ea typeface="Montserrat"/>
              <a:cs typeface="Montserrat"/>
              <a:sym typeface="Montserrat"/>
            </a:endParaRPr>
          </a:p>
          <a:p>
            <a:pPr>
              <a:spcBef>
                <a:spcPts val="450"/>
              </a:spcBef>
              <a:buClr>
                <a:srgbClr val="53565A"/>
              </a:buClr>
              <a:buSzPts val="1100"/>
              <a:defRPr/>
            </a:pPr>
            <a:r>
              <a:rPr lang="en-US" sz="700" dirty="0">
                <a:solidFill>
                  <a:srgbClr val="53565A"/>
                </a:solidFill>
                <a:latin typeface="Montserrat"/>
                <a:ea typeface="Montserrat"/>
                <a:cs typeface="Montserrat"/>
                <a:sym typeface="Montserrat"/>
                <a:hlinkClick r:id="rId5"/>
              </a:rPr>
              <a:t>Ahmedsalama@devoteam.com</a:t>
            </a:r>
            <a:endParaRPr lang="en-US" sz="700" dirty="0">
              <a:solidFill>
                <a:srgbClr val="53565A"/>
              </a:solidFill>
              <a:latin typeface="Montserrat"/>
              <a:ea typeface="Montserrat"/>
              <a:cs typeface="Montserrat"/>
              <a:sym typeface="Montserrat"/>
            </a:endParaRPr>
          </a:p>
          <a:p>
            <a:pPr>
              <a:spcBef>
                <a:spcPts val="450"/>
              </a:spcBef>
              <a:buClr>
                <a:srgbClr val="53565A"/>
              </a:buClr>
              <a:buSzPts val="1100"/>
              <a:defRPr/>
            </a:pPr>
            <a:r>
              <a:rPr lang="en-US" sz="700" kern="1200" dirty="0">
                <a:solidFill>
                  <a:srgbClr val="53565A"/>
                </a:solidFill>
                <a:latin typeface="Montserrat"/>
                <a:ea typeface="Montserrat"/>
                <a:cs typeface="Montserrat"/>
                <a:sym typeface="Montserrat"/>
              </a:rPr>
              <a:t>LinkedIn: </a:t>
            </a:r>
            <a:r>
              <a:rPr lang="en-US" sz="700" kern="1200" dirty="0" err="1">
                <a:solidFill>
                  <a:srgbClr val="53565A"/>
                </a:solidFill>
                <a:latin typeface="Montserrat"/>
                <a:ea typeface="Montserrat"/>
                <a:cs typeface="Montserrat"/>
                <a:sym typeface="Montserrat"/>
              </a:rPr>
              <a:t>Devotea</a:t>
            </a:r>
            <a:r>
              <a:rPr lang="en-US" sz="700" dirty="0">
                <a:solidFill>
                  <a:srgbClr val="53565A"/>
                </a:solidFill>
                <a:latin typeface="Montserrat"/>
                <a:ea typeface="Montserrat"/>
                <a:cs typeface="Montserrat"/>
                <a:sym typeface="Montserrat"/>
              </a:rPr>
              <a:t>m</a:t>
            </a:r>
            <a:endParaRPr lang="en-US" sz="700" kern="1200" dirty="0">
              <a:solidFill>
                <a:srgbClr val="53565A"/>
              </a:solidFill>
              <a:latin typeface="Montserrat"/>
              <a:ea typeface="Montserrat"/>
              <a:cs typeface="Montserrat"/>
              <a:sym typeface="Montserrat"/>
            </a:endParaRPr>
          </a:p>
          <a:p>
            <a:pPr>
              <a:spcBef>
                <a:spcPts val="450"/>
              </a:spcBef>
              <a:buClr>
                <a:srgbClr val="53565A"/>
              </a:buClr>
              <a:buSzPts val="1100"/>
              <a:defRPr/>
            </a:pPr>
            <a:r>
              <a:rPr lang="en-US" sz="700" dirty="0">
                <a:hlinkClick r:id="rId6"/>
              </a:rPr>
              <a:t>https://www.linkedin.com/company/devoteam</a:t>
            </a:r>
            <a:endParaRPr lang="en-US" sz="700" kern="1200" dirty="0">
              <a:solidFill>
                <a:srgbClr val="53565A"/>
              </a:solidFill>
              <a:latin typeface="Montserrat"/>
              <a:ea typeface="Montserrat"/>
              <a:cs typeface="Montserrat"/>
              <a:sym typeface="Montserrat"/>
            </a:endParaRPr>
          </a:p>
          <a:p>
            <a:pPr>
              <a:spcBef>
                <a:spcPts val="450"/>
              </a:spcBef>
              <a:buClr>
                <a:srgbClr val="53565A"/>
              </a:buClr>
              <a:buSzPts val="1100"/>
              <a:defRPr/>
            </a:pPr>
            <a:r>
              <a:rPr lang="en-US" sz="700" dirty="0">
                <a:solidFill>
                  <a:srgbClr val="53565A"/>
                </a:solidFill>
                <a:latin typeface="Montserrat"/>
                <a:ea typeface="Montserrat"/>
                <a:cs typeface="Montserrat"/>
                <a:sym typeface="Montserrat"/>
              </a:rPr>
              <a:t>Twitter: </a:t>
            </a:r>
            <a:r>
              <a:rPr lang="en-US" sz="700" dirty="0">
                <a:solidFill>
                  <a:srgbClr val="53565A"/>
                </a:solidFill>
                <a:latin typeface="Montserrat"/>
                <a:ea typeface="Montserrat"/>
                <a:cs typeface="Montserrat"/>
                <a:sym typeface="Montserrat"/>
                <a:hlinkClick r:id="rId7"/>
              </a:rPr>
              <a:t>@</a:t>
            </a:r>
            <a:r>
              <a:rPr lang="en-US" sz="700" dirty="0" err="1">
                <a:solidFill>
                  <a:srgbClr val="53565A"/>
                </a:solidFill>
                <a:latin typeface="Montserrat"/>
                <a:ea typeface="Montserrat"/>
                <a:cs typeface="Montserrat"/>
                <a:sym typeface="Montserrat"/>
                <a:hlinkClick r:id="rId7"/>
              </a:rPr>
              <a:t>DevoteamMideast</a:t>
            </a:r>
            <a:endParaRPr lang="en-US" sz="700" b="1" kern="1200" dirty="0">
              <a:solidFill>
                <a:srgbClr val="53565A"/>
              </a:solidFill>
              <a:latin typeface="Montserrat"/>
              <a:ea typeface="Montserrat"/>
              <a:cs typeface="Montserrat"/>
              <a:sym typeface="Montserrat"/>
            </a:endParaRPr>
          </a:p>
          <a:p>
            <a:pPr defTabSz="685800">
              <a:buSzPts val="700"/>
              <a:defRPr/>
            </a:pPr>
            <a:endParaRPr sz="700" kern="1200" dirty="0">
              <a:solidFill>
                <a:srgbClr val="53565A"/>
              </a:solidFill>
              <a:latin typeface="Montserrat Light"/>
              <a:ea typeface="Montserrat Light"/>
              <a:cs typeface="Montserrat Light"/>
              <a:sym typeface="Montserrat Light"/>
            </a:endParaRPr>
          </a:p>
        </p:txBody>
      </p:sp>
      <p:cxnSp>
        <p:nvCxnSpPr>
          <p:cNvPr id="16" name="Straight Connector 15">
            <a:extLst>
              <a:ext uri="{FF2B5EF4-FFF2-40B4-BE49-F238E27FC236}">
                <a16:creationId xmlns:a16="http://schemas.microsoft.com/office/drawing/2014/main" id="{43E02AB5-3884-0D46-BCDA-113CA4DD6262}"/>
              </a:ext>
            </a:extLst>
          </p:cNvPr>
          <p:cNvCxnSpPr>
            <a:cxnSpLocks/>
          </p:cNvCxnSpPr>
          <p:nvPr/>
        </p:nvCxnSpPr>
        <p:spPr>
          <a:xfrm>
            <a:off x="6223987" y="269035"/>
            <a:ext cx="0" cy="4626996"/>
          </a:xfrm>
          <a:prstGeom prst="line">
            <a:avLst/>
          </a:prstGeom>
        </p:spPr>
        <p:style>
          <a:lnRef idx="1">
            <a:schemeClr val="accent3"/>
          </a:lnRef>
          <a:fillRef idx="0">
            <a:schemeClr val="accent3"/>
          </a:fillRef>
          <a:effectRef idx="0">
            <a:schemeClr val="accent3"/>
          </a:effectRef>
          <a:fontRef idx="minor">
            <a:schemeClr val="tx1"/>
          </a:fontRef>
        </p:style>
      </p:cxnSp>
      <p:sp>
        <p:nvSpPr>
          <p:cNvPr id="18" name="Rectangle 17">
            <a:extLst>
              <a:ext uri="{FF2B5EF4-FFF2-40B4-BE49-F238E27FC236}">
                <a16:creationId xmlns:a16="http://schemas.microsoft.com/office/drawing/2014/main" id="{98C81856-3AD4-F44E-B62A-A1D645CC2C6B}"/>
              </a:ext>
            </a:extLst>
          </p:cNvPr>
          <p:cNvSpPr/>
          <p:nvPr/>
        </p:nvSpPr>
        <p:spPr>
          <a:xfrm>
            <a:off x="6285222" y="238735"/>
            <a:ext cx="1189749" cy="213841"/>
          </a:xfrm>
          <a:prstGeom prst="rect">
            <a:avLst/>
          </a:prstGeom>
        </p:spPr>
        <p:txBody>
          <a:bodyPr wrap="none">
            <a:spAutoFit/>
          </a:bodyPr>
          <a:lstStyle/>
          <a:p>
            <a:pPr algn="just">
              <a:lnSpc>
                <a:spcPct val="115000"/>
              </a:lnSpc>
              <a:spcBef>
                <a:spcPts val="450"/>
              </a:spcBef>
              <a:buClr>
                <a:srgbClr val="53565A"/>
              </a:buClr>
              <a:buSzPts val="1100"/>
              <a:defRPr/>
            </a:pPr>
            <a:r>
              <a:rPr lang="en-US" sz="750" b="1" dirty="0">
                <a:solidFill>
                  <a:srgbClr val="FF0000"/>
                </a:solidFill>
                <a:ea typeface="Montserrat"/>
                <a:cs typeface="Montserrat"/>
                <a:sym typeface="Montserrat"/>
              </a:rPr>
              <a:t>Profile for publishing:</a:t>
            </a:r>
          </a:p>
        </p:txBody>
      </p:sp>
      <p:sp>
        <p:nvSpPr>
          <p:cNvPr id="22" name="Google Shape;2442;p255">
            <a:extLst>
              <a:ext uri="{FF2B5EF4-FFF2-40B4-BE49-F238E27FC236}">
                <a16:creationId xmlns:a16="http://schemas.microsoft.com/office/drawing/2014/main" id="{7409471C-03B9-9E42-94C7-BFF84E49BA07}"/>
              </a:ext>
            </a:extLst>
          </p:cNvPr>
          <p:cNvSpPr txBox="1"/>
          <p:nvPr/>
        </p:nvSpPr>
        <p:spPr>
          <a:xfrm>
            <a:off x="2847900" y="1137212"/>
            <a:ext cx="3219313" cy="3869128"/>
          </a:xfrm>
          <a:prstGeom prst="rect">
            <a:avLst/>
          </a:prstGeom>
          <a:noFill/>
          <a:ln>
            <a:noFill/>
          </a:ln>
        </p:spPr>
        <p:txBody>
          <a:bodyPr spcFirstLastPara="1" wrap="square" lIns="0" tIns="0" rIns="0" bIns="0" anchor="t" anchorCtr="0">
            <a:noAutofit/>
          </a:bodyPr>
          <a:lstStyle/>
          <a:p>
            <a:pPr indent="-171450">
              <a:spcBef>
                <a:spcPts val="450"/>
              </a:spcBef>
              <a:buClr>
                <a:srgbClr val="F8485E"/>
              </a:buClr>
              <a:buSzPts val="600"/>
              <a:buFont typeface="Arial" panose="020B0604020202020204" pitchFamily="34" charset="0"/>
              <a:buChar char="•"/>
              <a:defRPr/>
            </a:pPr>
            <a:r>
              <a:rPr lang="en-GB" sz="600" b="1" kern="1200" dirty="0">
                <a:solidFill>
                  <a:schemeClr val="accent1"/>
                </a:solidFill>
                <a:latin typeface="Montserrat"/>
                <a:sym typeface="Montserrat"/>
              </a:rPr>
              <a:t>Key Projects &amp; Achievements</a:t>
            </a:r>
            <a:endParaRPr lang="en-US" sz="600" b="1" kern="1200" dirty="0">
              <a:solidFill>
                <a:schemeClr val="accent1"/>
              </a:solidFill>
              <a:latin typeface="Montserrat"/>
              <a:sym typeface="Montserrat"/>
            </a:endParaRPr>
          </a:p>
          <a:p>
            <a:pPr indent="-171450">
              <a:spcBef>
                <a:spcPts val="450"/>
              </a:spcBef>
              <a:buClr>
                <a:srgbClr val="F8485E"/>
              </a:buClr>
              <a:buSzPts val="600"/>
              <a:buFont typeface="Arial" panose="020B0604020202020204" pitchFamily="34" charset="0"/>
              <a:buChar char="•"/>
              <a:defRPr/>
            </a:pPr>
            <a:r>
              <a:rPr lang="en-US" sz="600" kern="1200" dirty="0">
                <a:solidFill>
                  <a:srgbClr val="53565A"/>
                </a:solidFill>
                <a:latin typeface="Montserrat"/>
                <a:sym typeface="Montserrat"/>
              </a:rPr>
              <a:t>Leading IT Service Management &amp; Business Continuity Projects </a:t>
            </a:r>
          </a:p>
          <a:p>
            <a:pPr indent="-171450">
              <a:spcBef>
                <a:spcPts val="450"/>
              </a:spcBef>
              <a:buClr>
                <a:srgbClr val="F8485E"/>
              </a:buClr>
              <a:buSzPts val="600"/>
              <a:buFont typeface="Arial" panose="020B0604020202020204" pitchFamily="34" charset="0"/>
              <a:buChar char="•"/>
              <a:defRPr/>
            </a:pPr>
            <a:r>
              <a:rPr lang="en-US" sz="600" kern="1200" dirty="0">
                <a:solidFill>
                  <a:srgbClr val="53565A"/>
                </a:solidFill>
                <a:latin typeface="Montserrat"/>
                <a:ea typeface="Montserrat"/>
                <a:cs typeface="Montserrat"/>
                <a:sym typeface="Montserrat"/>
              </a:rPr>
              <a:t>National Housing Company Enterprise support</a:t>
            </a:r>
          </a:p>
          <a:p>
            <a:pPr indent="-171450">
              <a:spcBef>
                <a:spcPts val="450"/>
              </a:spcBef>
              <a:buClr>
                <a:srgbClr val="F8485E"/>
              </a:buClr>
              <a:buSzPts val="600"/>
              <a:buFont typeface="Arial" panose="020B0604020202020204" pitchFamily="34" charset="0"/>
              <a:buChar char="•"/>
              <a:defRPr/>
            </a:pPr>
            <a:r>
              <a:rPr lang="en-US" sz="600" kern="1200" dirty="0">
                <a:solidFill>
                  <a:srgbClr val="53565A"/>
                </a:solidFill>
                <a:latin typeface="Montserrat"/>
                <a:ea typeface="Montserrat"/>
                <a:cs typeface="Montserrat"/>
                <a:sym typeface="Montserrat"/>
              </a:rPr>
              <a:t>Ministry of Education Enterprise support platform project</a:t>
            </a:r>
            <a:endParaRPr lang="en-US" sz="600" kern="1200" dirty="0">
              <a:solidFill>
                <a:srgbClr val="53565A"/>
              </a:solidFill>
              <a:latin typeface="Montserrat"/>
              <a:sym typeface="Montserrat"/>
            </a:endParaRPr>
          </a:p>
          <a:p>
            <a:pPr indent="-171450">
              <a:spcBef>
                <a:spcPts val="450"/>
              </a:spcBef>
              <a:buClr>
                <a:srgbClr val="F8485E"/>
              </a:buClr>
              <a:buSzPts val="600"/>
              <a:buFont typeface="Arial" panose="020B0604020202020204" pitchFamily="34" charset="0"/>
              <a:buChar char="•"/>
              <a:defRPr/>
            </a:pPr>
            <a:r>
              <a:rPr lang="en-US" sz="600" kern="1200" dirty="0">
                <a:solidFill>
                  <a:srgbClr val="53565A"/>
                </a:solidFill>
                <a:latin typeface="Montserrat"/>
                <a:sym typeface="Montserrat"/>
              </a:rPr>
              <a:t>Established and grew the Services Business in Fujitsu Middle East</a:t>
            </a:r>
          </a:p>
          <a:p>
            <a:pPr indent="-171450">
              <a:spcBef>
                <a:spcPts val="450"/>
              </a:spcBef>
              <a:buClr>
                <a:srgbClr val="F8485E"/>
              </a:buClr>
              <a:buSzPts val="600"/>
              <a:buFont typeface="Arial" panose="020B0604020202020204" pitchFamily="34" charset="0"/>
              <a:buChar char="•"/>
              <a:defRPr/>
            </a:pPr>
            <a:r>
              <a:rPr lang="en-US" sz="600" kern="1200" dirty="0">
                <a:solidFill>
                  <a:srgbClr val="53565A"/>
                </a:solidFill>
                <a:latin typeface="Montserrat"/>
                <a:sym typeface="Montserrat"/>
              </a:rPr>
              <a:t>Led multiple national wide projects in KSA, UAE and the Middle East</a:t>
            </a:r>
          </a:p>
          <a:p>
            <a:pPr indent="-171450">
              <a:spcBef>
                <a:spcPts val="450"/>
              </a:spcBef>
              <a:buClr>
                <a:srgbClr val="F8485E"/>
              </a:buClr>
              <a:buSzPts val="600"/>
              <a:buFont typeface="Arial" panose="020B0604020202020204" pitchFamily="34" charset="0"/>
              <a:buChar char="•"/>
              <a:defRPr/>
            </a:pPr>
            <a:r>
              <a:rPr lang="en-US" sz="600" kern="1200" dirty="0">
                <a:solidFill>
                  <a:srgbClr val="53565A"/>
                </a:solidFill>
                <a:latin typeface="Montserrat"/>
                <a:sym typeface="Montserrat"/>
              </a:rPr>
              <a:t>Introduced new functions and pillars into services delivery business units</a:t>
            </a:r>
          </a:p>
          <a:p>
            <a:pPr indent="-171450">
              <a:spcBef>
                <a:spcPts val="450"/>
              </a:spcBef>
              <a:buClr>
                <a:srgbClr val="F8485E"/>
              </a:buClr>
              <a:buSzPts val="600"/>
              <a:buFont typeface="Arial" panose="020B0604020202020204" pitchFamily="34" charset="0"/>
              <a:buChar char="•"/>
              <a:defRPr/>
            </a:pPr>
            <a:r>
              <a:rPr lang="en-GB" sz="600" b="1" kern="1200" dirty="0">
                <a:solidFill>
                  <a:schemeClr val="accent1"/>
                </a:solidFill>
                <a:latin typeface="Montserrat"/>
                <a:sym typeface="Montserrat"/>
              </a:rPr>
              <a:t>Previous Experience</a:t>
            </a:r>
          </a:p>
          <a:p>
            <a:pPr marL="171450" indent="-171450">
              <a:spcBef>
                <a:spcPts val="300"/>
              </a:spcBef>
              <a:buClr>
                <a:srgbClr val="F8485E"/>
              </a:buClr>
              <a:buSzPts val="700"/>
              <a:buFont typeface="Arial" panose="020B0604020202020204" pitchFamily="34" charset="0"/>
              <a:buChar char="•"/>
              <a:defRPr/>
            </a:pPr>
            <a:r>
              <a:rPr lang="en-GB" sz="600" kern="1200" dirty="0">
                <a:solidFill>
                  <a:srgbClr val="53565A"/>
                </a:solidFill>
                <a:latin typeface="Montserrat"/>
                <a:sym typeface="Montserrat"/>
              </a:rPr>
              <a:t>ITSM Consultant, </a:t>
            </a:r>
            <a:r>
              <a:rPr lang="en-GB" sz="600" kern="1200" dirty="0" err="1">
                <a:solidFill>
                  <a:srgbClr val="53565A"/>
                </a:solidFill>
                <a:latin typeface="Montserrat"/>
                <a:sym typeface="Montserrat"/>
              </a:rPr>
              <a:t>Nassej</a:t>
            </a:r>
            <a:r>
              <a:rPr lang="en-GB" sz="600" kern="1200" dirty="0">
                <a:solidFill>
                  <a:srgbClr val="53565A"/>
                </a:solidFill>
                <a:latin typeface="Montserrat"/>
                <a:sym typeface="Montserrat"/>
              </a:rPr>
              <a:t>, Saudi </a:t>
            </a:r>
            <a:r>
              <a:rPr lang="en-GB" sz="600" kern="1200" dirty="0" err="1">
                <a:solidFill>
                  <a:srgbClr val="53565A"/>
                </a:solidFill>
                <a:latin typeface="Montserrat"/>
                <a:sym typeface="Montserrat"/>
              </a:rPr>
              <a:t>Arbaia</a:t>
            </a:r>
            <a:r>
              <a:rPr lang="en-GB" sz="600" kern="1200" dirty="0">
                <a:solidFill>
                  <a:srgbClr val="53565A"/>
                </a:solidFill>
                <a:latin typeface="Montserrat"/>
                <a:sym typeface="Montserrat"/>
              </a:rPr>
              <a:t>                    	2009 - 2015</a:t>
            </a:r>
          </a:p>
          <a:p>
            <a:pPr marL="171450" indent="-171450">
              <a:spcBef>
                <a:spcPts val="300"/>
              </a:spcBef>
              <a:buClr>
                <a:srgbClr val="F8485E"/>
              </a:buClr>
              <a:buSzPts val="700"/>
              <a:buFont typeface="Arial" panose="020B0604020202020204" pitchFamily="34" charset="0"/>
              <a:buChar char="•"/>
              <a:defRPr/>
            </a:pPr>
            <a:r>
              <a:rPr lang="en-GB" sz="600" kern="1200" dirty="0">
                <a:solidFill>
                  <a:srgbClr val="53565A"/>
                </a:solidFill>
                <a:latin typeface="Montserrat"/>
                <a:sym typeface="Montserrat"/>
              </a:rPr>
              <a:t> IT Manager  &amp; Consultant, Horizons, Egypt                                             	2003-2009</a:t>
            </a:r>
          </a:p>
          <a:p>
            <a:pPr marL="171450" indent="-171450">
              <a:spcBef>
                <a:spcPts val="300"/>
              </a:spcBef>
              <a:buClr>
                <a:srgbClr val="F8485E"/>
              </a:buClr>
              <a:buSzPts val="700"/>
              <a:buFont typeface="Arial" panose="020B0604020202020204" pitchFamily="34" charset="0"/>
              <a:buChar char="•"/>
              <a:defRPr/>
            </a:pPr>
            <a:r>
              <a:rPr lang="en-GB" sz="600" kern="1200" dirty="0">
                <a:solidFill>
                  <a:srgbClr val="53565A"/>
                </a:solidFill>
                <a:latin typeface="Montserrat"/>
                <a:sym typeface="Montserrat"/>
              </a:rPr>
              <a:t>System Admin &amp; Network Engineer 		2000-2003</a:t>
            </a:r>
          </a:p>
          <a:p>
            <a:pPr marL="171450" indent="-171450">
              <a:spcBef>
                <a:spcPts val="300"/>
              </a:spcBef>
              <a:buClr>
                <a:srgbClr val="F8485E"/>
              </a:buClr>
              <a:buSzPts val="700"/>
              <a:buFont typeface="Arial" panose="020B0604020202020204" pitchFamily="34" charset="0"/>
              <a:buChar char="•"/>
              <a:defRPr/>
            </a:pPr>
            <a:r>
              <a:rPr lang="en-GB" sz="600" b="1" kern="1200" dirty="0">
                <a:solidFill>
                  <a:schemeClr val="accent1"/>
                </a:solidFill>
                <a:latin typeface="Montserrat"/>
                <a:sym typeface="Montserrat"/>
              </a:rPr>
              <a:t>Main Professional skills</a:t>
            </a:r>
          </a:p>
          <a:p>
            <a:pPr marL="171450" lvl="0" indent="-171450">
              <a:spcBef>
                <a:spcPts val="300"/>
              </a:spcBef>
              <a:buClr>
                <a:srgbClr val="F8485E"/>
              </a:buClr>
              <a:buSzPts val="700"/>
              <a:buFont typeface="Arial" panose="020B0604020202020204" pitchFamily="34" charset="0"/>
              <a:buChar char="•"/>
              <a:defRPr/>
            </a:pPr>
            <a:r>
              <a:rPr lang="en-US" sz="600" kern="1200" dirty="0">
                <a:solidFill>
                  <a:srgbClr val="53565A"/>
                </a:solidFill>
                <a:latin typeface="Montserrat"/>
              </a:rPr>
              <a:t>Design Thinker, Story Teller and Creativity Enabler </a:t>
            </a:r>
          </a:p>
          <a:p>
            <a:pPr marL="171450" indent="-171450">
              <a:spcBef>
                <a:spcPts val="300"/>
              </a:spcBef>
              <a:buClr>
                <a:srgbClr val="F8485E"/>
              </a:buClr>
              <a:buSzPts val="700"/>
              <a:buFont typeface="Arial" panose="020B0604020202020204" pitchFamily="34" charset="0"/>
              <a:buChar char="•"/>
              <a:defRPr/>
            </a:pPr>
            <a:r>
              <a:rPr lang="en-GB" sz="600" kern="1200" dirty="0">
                <a:solidFill>
                  <a:srgbClr val="53565A"/>
                </a:solidFill>
                <a:latin typeface="Montserrat"/>
                <a:sym typeface="Montserrat"/>
              </a:rPr>
              <a:t>Building strategic relations</a:t>
            </a:r>
          </a:p>
          <a:p>
            <a:pPr marL="171450" indent="-171450">
              <a:spcBef>
                <a:spcPts val="300"/>
              </a:spcBef>
              <a:buClr>
                <a:srgbClr val="F8485E"/>
              </a:buClr>
              <a:buSzPts val="700"/>
              <a:buFont typeface="Arial" panose="020B0604020202020204" pitchFamily="34" charset="0"/>
              <a:buChar char="•"/>
              <a:defRPr/>
            </a:pPr>
            <a:r>
              <a:rPr lang="en-GB" sz="600" kern="1200" dirty="0">
                <a:solidFill>
                  <a:srgbClr val="53565A"/>
                </a:solidFill>
                <a:latin typeface="Montserrat"/>
                <a:sym typeface="Montserrat"/>
              </a:rPr>
              <a:t>Digital Visionary and Advocate</a:t>
            </a:r>
          </a:p>
          <a:p>
            <a:pPr marL="171450" indent="-171450">
              <a:spcBef>
                <a:spcPts val="300"/>
              </a:spcBef>
              <a:buClr>
                <a:srgbClr val="F8485E"/>
              </a:buClr>
              <a:buSzPts val="700"/>
              <a:buFont typeface="Arial" panose="020B0604020202020204" pitchFamily="34" charset="0"/>
              <a:buChar char="•"/>
              <a:defRPr/>
            </a:pPr>
            <a:r>
              <a:rPr lang="en-GB" sz="600" b="1" kern="1200" dirty="0">
                <a:solidFill>
                  <a:schemeClr val="accent1"/>
                </a:solidFill>
                <a:latin typeface="Montserrat"/>
                <a:sym typeface="Montserrat"/>
              </a:rPr>
              <a:t>Training &amp; Certification</a:t>
            </a:r>
          </a:p>
          <a:p>
            <a:pPr marL="171450" indent="-171450">
              <a:spcBef>
                <a:spcPts val="300"/>
              </a:spcBef>
              <a:buClr>
                <a:srgbClr val="F8485E"/>
              </a:buClr>
              <a:buSzPts val="700"/>
              <a:buFont typeface="Arial" panose="020B0604020202020204" pitchFamily="34" charset="0"/>
              <a:buChar char="•"/>
              <a:defRPr/>
            </a:pPr>
            <a:r>
              <a:rPr lang="en-US" sz="600" kern="1200" dirty="0">
                <a:solidFill>
                  <a:srgbClr val="53565A"/>
                </a:solidFill>
                <a:latin typeface="Montserrat"/>
                <a:sym typeface="Montserrat"/>
              </a:rPr>
              <a:t>ITIL 4 Managing Professional </a:t>
            </a:r>
          </a:p>
          <a:p>
            <a:pPr marL="171450" indent="-171450">
              <a:spcBef>
                <a:spcPts val="300"/>
              </a:spcBef>
              <a:buClr>
                <a:srgbClr val="F8485E"/>
              </a:buClr>
              <a:buSzPts val="700"/>
              <a:buFont typeface="Arial" panose="020B0604020202020204" pitchFamily="34" charset="0"/>
              <a:buChar char="•"/>
              <a:defRPr/>
            </a:pPr>
            <a:r>
              <a:rPr lang="en-US" sz="600" kern="1200" dirty="0">
                <a:solidFill>
                  <a:srgbClr val="53565A"/>
                </a:solidFill>
                <a:latin typeface="Montserrat"/>
                <a:sym typeface="Montserrat"/>
              </a:rPr>
              <a:t>ITIL V3 Expert </a:t>
            </a:r>
          </a:p>
          <a:p>
            <a:pPr marL="171450" indent="-171450">
              <a:spcBef>
                <a:spcPts val="300"/>
              </a:spcBef>
              <a:buClr>
                <a:srgbClr val="F8485E"/>
              </a:buClr>
              <a:buSzPts val="700"/>
              <a:buFont typeface="Arial" panose="020B0604020202020204" pitchFamily="34" charset="0"/>
              <a:buChar char="•"/>
              <a:defRPr/>
            </a:pPr>
            <a:r>
              <a:rPr lang="en-US" sz="600" kern="1200" dirty="0">
                <a:solidFill>
                  <a:srgbClr val="53565A"/>
                </a:solidFill>
                <a:latin typeface="Montserrat"/>
                <a:sym typeface="Montserrat"/>
              </a:rPr>
              <a:t>Project Management Professional </a:t>
            </a:r>
          </a:p>
          <a:p>
            <a:pPr marL="171450" indent="-171450">
              <a:spcBef>
                <a:spcPts val="300"/>
              </a:spcBef>
              <a:buClr>
                <a:srgbClr val="F8485E"/>
              </a:buClr>
              <a:buSzPts val="700"/>
              <a:buFont typeface="Arial" panose="020B0604020202020204" pitchFamily="34" charset="0"/>
              <a:buChar char="•"/>
              <a:defRPr/>
            </a:pPr>
            <a:r>
              <a:rPr lang="en-US" sz="600" kern="1200" dirty="0">
                <a:solidFill>
                  <a:srgbClr val="53565A"/>
                </a:solidFill>
                <a:latin typeface="Montserrat"/>
                <a:sym typeface="Montserrat"/>
              </a:rPr>
              <a:t>TOGAF 9 Certified</a:t>
            </a:r>
          </a:p>
          <a:p>
            <a:pPr marL="171450" indent="-171450">
              <a:spcBef>
                <a:spcPts val="300"/>
              </a:spcBef>
              <a:buClr>
                <a:srgbClr val="F8485E"/>
              </a:buClr>
              <a:buSzPts val="700"/>
              <a:buFont typeface="Arial" panose="020B0604020202020204" pitchFamily="34" charset="0"/>
              <a:buChar char="•"/>
              <a:defRPr/>
            </a:pPr>
            <a:r>
              <a:rPr lang="en-US" sz="600" kern="1200" dirty="0">
                <a:solidFill>
                  <a:srgbClr val="53565A"/>
                </a:solidFill>
                <a:latin typeface="Montserrat"/>
                <a:sym typeface="Montserrat"/>
              </a:rPr>
              <a:t>Certified Governance for IT </a:t>
            </a:r>
          </a:p>
          <a:p>
            <a:pPr marL="171450" indent="-171450">
              <a:spcBef>
                <a:spcPts val="300"/>
              </a:spcBef>
              <a:buClr>
                <a:srgbClr val="F8485E"/>
              </a:buClr>
              <a:buSzPts val="700"/>
              <a:buFont typeface="Arial" panose="020B0604020202020204" pitchFamily="34" charset="0"/>
              <a:buChar char="•"/>
              <a:defRPr/>
            </a:pPr>
            <a:r>
              <a:rPr lang="en-US" sz="600" kern="1200" dirty="0">
                <a:solidFill>
                  <a:srgbClr val="53565A"/>
                </a:solidFill>
                <a:latin typeface="Montserrat"/>
                <a:sym typeface="Montserrat"/>
              </a:rPr>
              <a:t>ISO20000 Lead Implementer and Auditor</a:t>
            </a:r>
          </a:p>
          <a:p>
            <a:pPr marL="171450" indent="-171450">
              <a:spcBef>
                <a:spcPts val="300"/>
              </a:spcBef>
              <a:buClr>
                <a:srgbClr val="F8485E"/>
              </a:buClr>
              <a:buSzPts val="700"/>
              <a:buFont typeface="Arial" panose="020B0604020202020204" pitchFamily="34" charset="0"/>
              <a:buChar char="•"/>
              <a:defRPr/>
            </a:pPr>
            <a:r>
              <a:rPr lang="en-US" sz="600" kern="1200" dirty="0">
                <a:solidFill>
                  <a:srgbClr val="53565A"/>
                </a:solidFill>
                <a:latin typeface="Montserrat"/>
                <a:sym typeface="Montserrat"/>
              </a:rPr>
              <a:t>ISO22301 Lead Implementer </a:t>
            </a:r>
          </a:p>
          <a:p>
            <a:pPr marL="171450" indent="-171450">
              <a:spcBef>
                <a:spcPts val="300"/>
              </a:spcBef>
              <a:buClr>
                <a:srgbClr val="F8485E"/>
              </a:buClr>
              <a:buSzPts val="700"/>
              <a:buFont typeface="Arial" panose="020B0604020202020204" pitchFamily="34" charset="0"/>
              <a:buChar char="•"/>
              <a:defRPr/>
            </a:pPr>
            <a:r>
              <a:rPr lang="en-US" sz="600" kern="1200" dirty="0">
                <a:solidFill>
                  <a:srgbClr val="53565A"/>
                </a:solidFill>
                <a:latin typeface="Montserrat"/>
                <a:sym typeface="Montserrat"/>
              </a:rPr>
              <a:t>Design Thinking Advanced Certificate </a:t>
            </a:r>
          </a:p>
          <a:p>
            <a:pPr marL="171450" indent="-171450">
              <a:spcBef>
                <a:spcPts val="300"/>
              </a:spcBef>
              <a:buClr>
                <a:srgbClr val="F8485E"/>
              </a:buClr>
              <a:buSzPts val="700"/>
              <a:buFont typeface="Arial" panose="020B0604020202020204" pitchFamily="34" charset="0"/>
              <a:buChar char="•"/>
              <a:defRPr/>
            </a:pPr>
            <a:r>
              <a:rPr lang="en-GB" sz="600" kern="1200" dirty="0">
                <a:solidFill>
                  <a:srgbClr val="53565A"/>
                </a:solidFill>
                <a:latin typeface="Montserrat"/>
                <a:sym typeface="Montserrat"/>
              </a:rPr>
              <a:t>DevOps Foundation </a:t>
            </a:r>
          </a:p>
          <a:p>
            <a:pPr marL="171450" indent="-171450">
              <a:spcBef>
                <a:spcPts val="300"/>
              </a:spcBef>
              <a:buClr>
                <a:srgbClr val="F8485E"/>
              </a:buClr>
              <a:buSzPts val="700"/>
              <a:buFont typeface="Arial" panose="020B0604020202020204" pitchFamily="34" charset="0"/>
              <a:buChar char="•"/>
              <a:defRPr/>
            </a:pPr>
            <a:r>
              <a:rPr lang="en-GB" sz="600" kern="1200" dirty="0">
                <a:solidFill>
                  <a:srgbClr val="53565A"/>
                </a:solidFill>
                <a:latin typeface="Montserrat"/>
                <a:sym typeface="Montserrat"/>
              </a:rPr>
              <a:t>IT4IT Foundation </a:t>
            </a:r>
          </a:p>
          <a:p>
            <a:pPr marL="171450" indent="-171450">
              <a:spcBef>
                <a:spcPts val="300"/>
              </a:spcBef>
              <a:buClr>
                <a:srgbClr val="F8485E"/>
              </a:buClr>
              <a:buSzPts val="700"/>
              <a:buFont typeface="Arial" panose="020B0604020202020204" pitchFamily="34" charset="0"/>
              <a:buChar char="•"/>
              <a:defRPr/>
            </a:pPr>
            <a:r>
              <a:rPr lang="en-GB" sz="600" kern="1200" dirty="0">
                <a:solidFill>
                  <a:srgbClr val="53565A"/>
                </a:solidFill>
                <a:latin typeface="Montserrat"/>
                <a:sym typeface="Montserrat"/>
              </a:rPr>
              <a:t>COBIT 5 Foundation </a:t>
            </a:r>
          </a:p>
        </p:txBody>
      </p:sp>
      <p:sp>
        <p:nvSpPr>
          <p:cNvPr id="7" name="Oval 6">
            <a:extLst>
              <a:ext uri="{FF2B5EF4-FFF2-40B4-BE49-F238E27FC236}">
                <a16:creationId xmlns:a16="http://schemas.microsoft.com/office/drawing/2014/main" id="{8B06153E-2997-4046-BCF3-851D5B6B4F97}"/>
              </a:ext>
            </a:extLst>
          </p:cNvPr>
          <p:cNvSpPr/>
          <p:nvPr/>
        </p:nvSpPr>
        <p:spPr>
          <a:xfrm>
            <a:off x="512748" y="238735"/>
            <a:ext cx="1538243" cy="1538243"/>
          </a:xfrm>
          <a:prstGeom prst="ellipse">
            <a:avLst/>
          </a:prstGeom>
          <a:blipFill>
            <a:blip r:embed="rId8">
              <a:grayscl/>
            </a:blip>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1974407317"/>
      </p:ext>
    </p:extLst>
  </p:cSld>
  <p:clrMapOvr>
    <a:masterClrMapping/>
  </p:clrMapOvr>
</p:sld>
</file>

<file path=ppt/theme/theme1.xml><?xml version="1.0" encoding="utf-8"?>
<a:theme xmlns:a="http://schemas.openxmlformats.org/drawingml/2006/main" name="Devoteam New Slides 2019 (betaV1)">
  <a:themeElements>
    <a:clrScheme name="Custom 1 2">
      <a:dk1>
        <a:srgbClr val="000000"/>
      </a:dk1>
      <a:lt1>
        <a:srgbClr val="FFFFFF"/>
      </a:lt1>
      <a:dk2>
        <a:srgbClr val="595959"/>
      </a:dk2>
      <a:lt2>
        <a:srgbClr val="EEEEEE"/>
      </a:lt2>
      <a:accent1>
        <a:srgbClr val="F8485E"/>
      </a:accent1>
      <a:accent2>
        <a:srgbClr val="6610ED"/>
      </a:accent2>
      <a:accent3>
        <a:srgbClr val="F9F008"/>
      </a:accent3>
      <a:accent4>
        <a:srgbClr val="1E1408"/>
      </a:accent4>
      <a:accent5>
        <a:srgbClr val="F7475D"/>
      </a:accent5>
      <a:accent6>
        <a:srgbClr val="6712ED"/>
      </a:accent6>
      <a:hlink>
        <a:srgbClr val="F7475D"/>
      </a:hlink>
      <a:folHlink>
        <a:srgbClr val="B835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TotalTime>
  <Words>350</Words>
  <Application>Microsoft Office PowerPoint</Application>
  <PresentationFormat>On-screen Show (16:9)</PresentationFormat>
  <Paragraphs>79</Paragraphs>
  <Slides>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Montserrat Light</vt:lpstr>
      <vt:lpstr>Verdana</vt:lpstr>
      <vt:lpstr>Montserrat Medium</vt:lpstr>
      <vt:lpstr>Montserrat</vt:lpstr>
      <vt:lpstr>Devoteam New Slides 2019 (betaV1)</vt:lpstr>
      <vt:lpstr>TECH CHAMPION Programs and  Trainers profiles</vt:lpstr>
      <vt:lpstr>Programs</vt:lpstr>
      <vt:lpstr>Design Thinking – Business Models </vt:lpstr>
      <vt:lpstr>Trainers Profile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TECH Speakers &amp; Sessions</dc:title>
  <dc:creator>Ehdaa Almusawi</dc:creator>
  <cp:lastModifiedBy>Ahmed Salama</cp:lastModifiedBy>
  <cp:revision>20</cp:revision>
  <dcterms:created xsi:type="dcterms:W3CDTF">2020-06-30T15:01:52Z</dcterms:created>
  <dcterms:modified xsi:type="dcterms:W3CDTF">2020-07-07T08:56:40Z</dcterms:modified>
</cp:coreProperties>
</file>